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449" r:id="rId2"/>
    <p:sldId id="290" r:id="rId3"/>
    <p:sldId id="287" r:id="rId4"/>
    <p:sldId id="450" r:id="rId5"/>
    <p:sldId id="452" r:id="rId6"/>
    <p:sldId id="438" r:id="rId7"/>
    <p:sldId id="453" r:id="rId8"/>
    <p:sldId id="460" r:id="rId9"/>
    <p:sldId id="457" r:id="rId10"/>
    <p:sldId id="444" r:id="rId11"/>
    <p:sldId id="454" r:id="rId12"/>
    <p:sldId id="456" r:id="rId1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b0ovN9evRkJKWppckKB2YNQN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81" autoAdjust="0"/>
  </p:normalViewPr>
  <p:slideViewPr>
    <p:cSldViewPr snapToGrid="0">
      <p:cViewPr varScale="1">
        <p:scale>
          <a:sx n="69" d="100"/>
          <a:sy n="69" d="100"/>
        </p:scale>
        <p:origin x="120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5378D-6C24-44C6-B3CC-ED46A60EC8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D80B36-4414-4046-977C-448F8CB58C6A}">
      <dgm:prSet phldrT="[Testo]" custT="1"/>
      <dgm:spPr>
        <a:solidFill>
          <a:srgbClr val="9ACA3C"/>
        </a:solidFill>
        <a:ln>
          <a:solidFill>
            <a:srgbClr val="9ACA3C"/>
          </a:solidFill>
        </a:ln>
      </dgm:spPr>
      <dgm:t>
        <a:bodyPr/>
        <a:lstStyle/>
        <a:p>
          <a:r>
            <a:rPr lang="en-US" sz="2800" b="1" dirty="0">
              <a:latin typeface="Trebuchet MS" panose="020B0603020202020204" pitchFamily="34" charset="0"/>
            </a:rPr>
            <a:t>Key insights from REUSE2030</a:t>
          </a:r>
          <a:endParaRPr lang="it-IT" sz="2800" b="1" dirty="0">
            <a:latin typeface="Trebuchet MS" panose="020B0603020202020204" pitchFamily="34" charset="0"/>
          </a:endParaRPr>
        </a:p>
      </dgm:t>
    </dgm:pt>
    <dgm:pt modelId="{BAE60329-5D35-48F2-A0BD-45CA40F690E5}" type="parTrans" cxnId="{77525829-76D1-4CC0-8F0E-E2E3AACCC7B7}">
      <dgm:prSet/>
      <dgm:spPr/>
      <dgm:t>
        <a:bodyPr/>
        <a:lstStyle/>
        <a:p>
          <a:endParaRPr lang="it-IT"/>
        </a:p>
      </dgm:t>
    </dgm:pt>
    <dgm:pt modelId="{569D6CB8-7548-4F9D-AFB3-960CB7AF6215}" type="sibTrans" cxnId="{77525829-76D1-4CC0-8F0E-E2E3AACCC7B7}">
      <dgm:prSet/>
      <dgm:spPr/>
      <dgm:t>
        <a:bodyPr/>
        <a:lstStyle/>
        <a:p>
          <a:endParaRPr lang="it-IT"/>
        </a:p>
      </dgm:t>
    </dgm:pt>
    <dgm:pt modelId="{11B0E5C8-EA55-4701-9C49-ED6744E0C4A3}">
      <dgm:prSet phldrT="[Testo]" custT="1"/>
      <dgm:spPr>
        <a:solidFill>
          <a:srgbClr val="9ACA3C"/>
        </a:solidFill>
        <a:ln>
          <a:solidFill>
            <a:srgbClr val="9ACA3C"/>
          </a:solidFill>
        </a:ln>
      </dgm:spPr>
      <dgm:t>
        <a:bodyPr/>
        <a:lstStyle/>
        <a:p>
          <a:r>
            <a:rPr lang="en-US" sz="2800" b="1" dirty="0">
              <a:latin typeface="Trebuchet MS" panose="020B0603020202020204" pitchFamily="34" charset="0"/>
            </a:rPr>
            <a:t>Group discussions</a:t>
          </a:r>
          <a:endParaRPr lang="it-IT" sz="2800" b="1" dirty="0">
            <a:latin typeface="Trebuchet MS" panose="020B0603020202020204" pitchFamily="34" charset="0"/>
          </a:endParaRPr>
        </a:p>
      </dgm:t>
    </dgm:pt>
    <dgm:pt modelId="{4583509A-1072-4673-B2F1-81BE63FC270C}" type="parTrans" cxnId="{FE62F50D-50D2-4BB9-8A15-DD60B5AD226C}">
      <dgm:prSet/>
      <dgm:spPr/>
      <dgm:t>
        <a:bodyPr/>
        <a:lstStyle/>
        <a:p>
          <a:endParaRPr lang="it-IT"/>
        </a:p>
      </dgm:t>
    </dgm:pt>
    <dgm:pt modelId="{D184E461-19CA-45D0-BB62-ABA1A3004F59}" type="sibTrans" cxnId="{FE62F50D-50D2-4BB9-8A15-DD60B5AD226C}">
      <dgm:prSet/>
      <dgm:spPr/>
      <dgm:t>
        <a:bodyPr/>
        <a:lstStyle/>
        <a:p>
          <a:endParaRPr lang="it-IT"/>
        </a:p>
      </dgm:t>
    </dgm:pt>
    <dgm:pt modelId="{4AF7B777-8B00-4470-9A4C-E1E5730B3043}">
      <dgm:prSet phldrT="[Testo]" custT="1"/>
      <dgm:spPr>
        <a:solidFill>
          <a:srgbClr val="9ACA3C"/>
        </a:solidFill>
        <a:ln>
          <a:solidFill>
            <a:srgbClr val="9ACA3C"/>
          </a:solidFill>
        </a:ln>
      </dgm:spPr>
      <dgm:t>
        <a:bodyPr/>
        <a:lstStyle/>
        <a:p>
          <a:r>
            <a:rPr lang="en-US" sz="2800" b="1" dirty="0">
              <a:latin typeface="Trebuchet MS" panose="020B0603020202020204" pitchFamily="34" charset="0"/>
            </a:rPr>
            <a:t>Shared recommendations</a:t>
          </a:r>
          <a:endParaRPr lang="it-IT" sz="2800" b="1" dirty="0">
            <a:latin typeface="Trebuchet MS" panose="020B0603020202020204" pitchFamily="34" charset="0"/>
          </a:endParaRPr>
        </a:p>
      </dgm:t>
    </dgm:pt>
    <dgm:pt modelId="{8ABC0311-C946-4212-A520-B766CA295E69}" type="parTrans" cxnId="{4A7AEAFB-79B2-4DA8-B967-F3CF3FBD6797}">
      <dgm:prSet/>
      <dgm:spPr/>
      <dgm:t>
        <a:bodyPr/>
        <a:lstStyle/>
        <a:p>
          <a:endParaRPr lang="it-IT"/>
        </a:p>
      </dgm:t>
    </dgm:pt>
    <dgm:pt modelId="{380E823C-F33D-44E3-B109-D5A7D7D72983}" type="sibTrans" cxnId="{4A7AEAFB-79B2-4DA8-B967-F3CF3FBD6797}">
      <dgm:prSet/>
      <dgm:spPr/>
      <dgm:t>
        <a:bodyPr/>
        <a:lstStyle/>
        <a:p>
          <a:endParaRPr lang="it-IT"/>
        </a:p>
      </dgm:t>
    </dgm:pt>
    <dgm:pt modelId="{3B4D2430-4C1B-4800-9054-5CA288E3899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17C71209-E240-4E7B-ACB8-61F7A724DD08}" type="parTrans" cxnId="{0B61AF7D-D95F-4714-B42B-8806A2AE0F3E}">
      <dgm:prSet/>
      <dgm:spPr/>
      <dgm:t>
        <a:bodyPr/>
        <a:lstStyle/>
        <a:p>
          <a:endParaRPr lang="it-IT"/>
        </a:p>
      </dgm:t>
    </dgm:pt>
    <dgm:pt modelId="{5B68E56A-332E-4094-B4AA-1F4FC2C5BD11}" type="sibTrans" cxnId="{0B61AF7D-D95F-4714-B42B-8806A2AE0F3E}">
      <dgm:prSet/>
      <dgm:spPr/>
      <dgm:t>
        <a:bodyPr/>
        <a:lstStyle/>
        <a:p>
          <a:endParaRPr lang="it-IT"/>
        </a:p>
      </dgm:t>
    </dgm:pt>
    <dgm:pt modelId="{2D440776-1116-4A53-94D4-E6F1E203DADA}">
      <dgm:prSet custT="1"/>
      <dgm:spPr>
        <a:solidFill>
          <a:srgbClr val="9ACA3C"/>
        </a:solidFill>
        <a:ln>
          <a:solidFill>
            <a:srgbClr val="9ACA3C"/>
          </a:solidFill>
        </a:ln>
      </dgm:spPr>
      <dgm:t>
        <a:bodyPr/>
        <a:lstStyle/>
        <a:p>
          <a:r>
            <a:rPr lang="en-US" sz="2800" b="1" kern="1200" dirty="0">
              <a:latin typeface="Trebuchet MS" panose="020B0603020202020204" pitchFamily="34" charset="0"/>
            </a:rPr>
            <a:t>Interactive </a:t>
          </a:r>
          <a:r>
            <a:rPr lang="en-US" sz="2800" b="1" kern="1200" dirty="0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+mn-cs"/>
            </a:rPr>
            <a:t>poll</a:t>
          </a:r>
          <a:endParaRPr lang="it-IT" sz="2800" b="1" kern="1200" dirty="0">
            <a:latin typeface="Trebuchet MS" panose="020B0603020202020204" pitchFamily="34" charset="0"/>
          </a:endParaRPr>
        </a:p>
      </dgm:t>
    </dgm:pt>
    <dgm:pt modelId="{D2688D4F-0B87-4C77-850B-7C1218FC3AAB}" type="parTrans" cxnId="{DB089FFD-8B30-42C1-BCA4-16F002929E2E}">
      <dgm:prSet/>
      <dgm:spPr/>
      <dgm:t>
        <a:bodyPr/>
        <a:lstStyle/>
        <a:p>
          <a:endParaRPr lang="it-IT"/>
        </a:p>
      </dgm:t>
    </dgm:pt>
    <dgm:pt modelId="{C6346D02-D949-42D7-973D-1A1530198B07}" type="sibTrans" cxnId="{DB089FFD-8B30-42C1-BCA4-16F002929E2E}">
      <dgm:prSet/>
      <dgm:spPr/>
      <dgm:t>
        <a:bodyPr/>
        <a:lstStyle/>
        <a:p>
          <a:endParaRPr lang="it-IT"/>
        </a:p>
      </dgm:t>
    </dgm:pt>
    <dgm:pt modelId="{AFD2502D-9AA1-403D-A765-2F3FA92F3A49}" type="pres">
      <dgm:prSet presAssocID="{E7E5378D-6C24-44C6-B3CC-ED46A60EC80F}" presName="linear" presStyleCnt="0">
        <dgm:presLayoutVars>
          <dgm:dir/>
          <dgm:animLvl val="lvl"/>
          <dgm:resizeHandles val="exact"/>
        </dgm:presLayoutVars>
      </dgm:prSet>
      <dgm:spPr/>
    </dgm:pt>
    <dgm:pt modelId="{D7C39957-CAC3-41D9-971D-28D770393164}" type="pres">
      <dgm:prSet presAssocID="{C6D80B36-4414-4046-977C-448F8CB58C6A}" presName="parentLin" presStyleCnt="0"/>
      <dgm:spPr/>
    </dgm:pt>
    <dgm:pt modelId="{698CD958-454E-4CEC-B3F0-4B75E428DDCA}" type="pres">
      <dgm:prSet presAssocID="{C6D80B36-4414-4046-977C-448F8CB58C6A}" presName="parentLeftMargin" presStyleLbl="node1" presStyleIdx="0" presStyleCnt="4"/>
      <dgm:spPr/>
    </dgm:pt>
    <dgm:pt modelId="{FB89A0C7-83E1-4389-B67A-B6CF37A9AE7D}" type="pres">
      <dgm:prSet presAssocID="{C6D80B36-4414-4046-977C-448F8CB58C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C5B021-85B3-4FB9-8368-831196F463F1}" type="pres">
      <dgm:prSet presAssocID="{C6D80B36-4414-4046-977C-448F8CB58C6A}" presName="negativeSpace" presStyleCnt="0"/>
      <dgm:spPr/>
    </dgm:pt>
    <dgm:pt modelId="{2FB09462-9493-41C1-A267-A67681CB4025}" type="pres">
      <dgm:prSet presAssocID="{C6D80B36-4414-4046-977C-448F8CB58C6A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C3008F72-AEFA-49F4-97BB-DA07B4CA66A4}" type="pres">
      <dgm:prSet presAssocID="{569D6CB8-7548-4F9D-AFB3-960CB7AF6215}" presName="spaceBetweenRectangles" presStyleCnt="0"/>
      <dgm:spPr/>
    </dgm:pt>
    <dgm:pt modelId="{641DE917-2199-4EB3-B83B-55BF1F815B61}" type="pres">
      <dgm:prSet presAssocID="{2D440776-1116-4A53-94D4-E6F1E203DADA}" presName="parentLin" presStyleCnt="0"/>
      <dgm:spPr/>
    </dgm:pt>
    <dgm:pt modelId="{70747890-D8A1-40A7-84AB-9F596EE967E3}" type="pres">
      <dgm:prSet presAssocID="{2D440776-1116-4A53-94D4-E6F1E203DADA}" presName="parentLeftMargin" presStyleLbl="node1" presStyleIdx="0" presStyleCnt="4"/>
      <dgm:spPr/>
    </dgm:pt>
    <dgm:pt modelId="{E37C6F5F-FBDC-4536-A053-2024F458B0E6}" type="pres">
      <dgm:prSet presAssocID="{2D440776-1116-4A53-94D4-E6F1E203DA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B8C6EB-773A-4E63-826A-073DAFB5E935}" type="pres">
      <dgm:prSet presAssocID="{2D440776-1116-4A53-94D4-E6F1E203DADA}" presName="negativeSpace" presStyleCnt="0"/>
      <dgm:spPr/>
    </dgm:pt>
    <dgm:pt modelId="{2C3A0BFF-8BEA-4349-998C-729E97077D5D}" type="pres">
      <dgm:prSet presAssocID="{2D440776-1116-4A53-94D4-E6F1E203DADA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CA974947-857B-4E90-8953-5741E5523BD3}" type="pres">
      <dgm:prSet presAssocID="{C6346D02-D949-42D7-973D-1A1530198B07}" presName="spaceBetweenRectangles" presStyleCnt="0"/>
      <dgm:spPr/>
    </dgm:pt>
    <dgm:pt modelId="{D2EC1565-95A9-473F-9A3E-772543DBF1C9}" type="pres">
      <dgm:prSet presAssocID="{11B0E5C8-EA55-4701-9C49-ED6744E0C4A3}" presName="parentLin" presStyleCnt="0"/>
      <dgm:spPr/>
    </dgm:pt>
    <dgm:pt modelId="{A0966AF4-5BEA-49E2-AB48-198179DAFD93}" type="pres">
      <dgm:prSet presAssocID="{11B0E5C8-EA55-4701-9C49-ED6744E0C4A3}" presName="parentLeftMargin" presStyleLbl="node1" presStyleIdx="1" presStyleCnt="4"/>
      <dgm:spPr/>
    </dgm:pt>
    <dgm:pt modelId="{B352461E-C5F7-4A29-A939-0CDE1354A3AA}" type="pres">
      <dgm:prSet presAssocID="{11B0E5C8-EA55-4701-9C49-ED6744E0C4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E4649D-9436-43F1-B1E1-9ABA5D6B9721}" type="pres">
      <dgm:prSet presAssocID="{11B0E5C8-EA55-4701-9C49-ED6744E0C4A3}" presName="negativeSpace" presStyleCnt="0"/>
      <dgm:spPr/>
    </dgm:pt>
    <dgm:pt modelId="{C2D698D9-DD95-4FC2-B549-3C0C3CE49E93}" type="pres">
      <dgm:prSet presAssocID="{11B0E5C8-EA55-4701-9C49-ED6744E0C4A3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0B8CEABD-E87D-49CD-B6A9-742AC54B6DEC}" type="pres">
      <dgm:prSet presAssocID="{D184E461-19CA-45D0-BB62-ABA1A3004F59}" presName="spaceBetweenRectangles" presStyleCnt="0"/>
      <dgm:spPr/>
    </dgm:pt>
    <dgm:pt modelId="{D7DCBDAA-1BDF-4670-8E37-122C93E7FEA5}" type="pres">
      <dgm:prSet presAssocID="{4AF7B777-8B00-4470-9A4C-E1E5730B3043}" presName="parentLin" presStyleCnt="0"/>
      <dgm:spPr/>
    </dgm:pt>
    <dgm:pt modelId="{B084656A-6F21-4133-A9DD-ABDAE14E5CC6}" type="pres">
      <dgm:prSet presAssocID="{4AF7B777-8B00-4470-9A4C-E1E5730B3043}" presName="parentLeftMargin" presStyleLbl="node1" presStyleIdx="2" presStyleCnt="4"/>
      <dgm:spPr/>
    </dgm:pt>
    <dgm:pt modelId="{19D53309-8838-42F5-BC96-D56E92A7605C}" type="pres">
      <dgm:prSet presAssocID="{4AF7B777-8B00-4470-9A4C-E1E5730B304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91E841-6F18-4916-B74F-3FF4B342B3DE}" type="pres">
      <dgm:prSet presAssocID="{4AF7B777-8B00-4470-9A4C-E1E5730B3043}" presName="negativeSpace" presStyleCnt="0"/>
      <dgm:spPr/>
    </dgm:pt>
    <dgm:pt modelId="{E4EF2A75-6954-4739-9697-00E279FCFBE7}" type="pres">
      <dgm:prSet presAssocID="{4AF7B777-8B00-4470-9A4C-E1E5730B30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62F50D-50D2-4BB9-8A15-DD60B5AD226C}" srcId="{E7E5378D-6C24-44C6-B3CC-ED46A60EC80F}" destId="{11B0E5C8-EA55-4701-9C49-ED6744E0C4A3}" srcOrd="2" destOrd="0" parTransId="{4583509A-1072-4673-B2F1-81BE63FC270C}" sibTransId="{D184E461-19CA-45D0-BB62-ABA1A3004F59}"/>
    <dgm:cxn modelId="{7E54D523-2183-4E8E-BFB7-B93000F923F9}" type="presOf" srcId="{11B0E5C8-EA55-4701-9C49-ED6744E0C4A3}" destId="{A0966AF4-5BEA-49E2-AB48-198179DAFD93}" srcOrd="0" destOrd="0" presId="urn:microsoft.com/office/officeart/2005/8/layout/list1"/>
    <dgm:cxn modelId="{77525829-76D1-4CC0-8F0E-E2E3AACCC7B7}" srcId="{E7E5378D-6C24-44C6-B3CC-ED46A60EC80F}" destId="{C6D80B36-4414-4046-977C-448F8CB58C6A}" srcOrd="0" destOrd="0" parTransId="{BAE60329-5D35-48F2-A0BD-45CA40F690E5}" sibTransId="{569D6CB8-7548-4F9D-AFB3-960CB7AF6215}"/>
    <dgm:cxn modelId="{819CA030-EC38-4C13-908D-96E6794862A8}" type="presOf" srcId="{3B4D2430-4C1B-4800-9054-5CA288E38998}" destId="{E4EF2A75-6954-4739-9697-00E279FCFBE7}" srcOrd="0" destOrd="0" presId="urn:microsoft.com/office/officeart/2005/8/layout/list1"/>
    <dgm:cxn modelId="{1F0EC636-39E1-4CB3-8429-F419A305C831}" type="presOf" srcId="{4AF7B777-8B00-4470-9A4C-E1E5730B3043}" destId="{19D53309-8838-42F5-BC96-D56E92A7605C}" srcOrd="1" destOrd="0" presId="urn:microsoft.com/office/officeart/2005/8/layout/list1"/>
    <dgm:cxn modelId="{F1CF1C6D-711B-4C7C-878E-DB11EB999791}" type="presOf" srcId="{2D440776-1116-4A53-94D4-E6F1E203DADA}" destId="{70747890-D8A1-40A7-84AB-9F596EE967E3}" srcOrd="0" destOrd="0" presId="urn:microsoft.com/office/officeart/2005/8/layout/list1"/>
    <dgm:cxn modelId="{7FE15274-4C8C-4340-8A3A-72B746D323B6}" type="presOf" srcId="{11B0E5C8-EA55-4701-9C49-ED6744E0C4A3}" destId="{B352461E-C5F7-4A29-A939-0CDE1354A3AA}" srcOrd="1" destOrd="0" presId="urn:microsoft.com/office/officeart/2005/8/layout/list1"/>
    <dgm:cxn modelId="{0B61AF7D-D95F-4714-B42B-8806A2AE0F3E}" srcId="{4AF7B777-8B00-4470-9A4C-E1E5730B3043}" destId="{3B4D2430-4C1B-4800-9054-5CA288E38998}" srcOrd="0" destOrd="0" parTransId="{17C71209-E240-4E7B-ACB8-61F7A724DD08}" sibTransId="{5B68E56A-332E-4094-B4AA-1F4FC2C5BD11}"/>
    <dgm:cxn modelId="{752A457E-8D56-46DB-AC52-9C358E552022}" type="presOf" srcId="{C6D80B36-4414-4046-977C-448F8CB58C6A}" destId="{FB89A0C7-83E1-4389-B67A-B6CF37A9AE7D}" srcOrd="1" destOrd="0" presId="urn:microsoft.com/office/officeart/2005/8/layout/list1"/>
    <dgm:cxn modelId="{0BCAFE95-053B-493E-B8CF-CFC3BABDE0F6}" type="presOf" srcId="{E7E5378D-6C24-44C6-B3CC-ED46A60EC80F}" destId="{AFD2502D-9AA1-403D-A765-2F3FA92F3A49}" srcOrd="0" destOrd="0" presId="urn:microsoft.com/office/officeart/2005/8/layout/list1"/>
    <dgm:cxn modelId="{32C63DAF-4513-4580-95F9-4B9E306F55C7}" type="presOf" srcId="{2D440776-1116-4A53-94D4-E6F1E203DADA}" destId="{E37C6F5F-FBDC-4536-A053-2024F458B0E6}" srcOrd="1" destOrd="0" presId="urn:microsoft.com/office/officeart/2005/8/layout/list1"/>
    <dgm:cxn modelId="{C841E5CF-7143-43A8-B60F-8340651FF324}" type="presOf" srcId="{4AF7B777-8B00-4470-9A4C-E1E5730B3043}" destId="{B084656A-6F21-4133-A9DD-ABDAE14E5CC6}" srcOrd="0" destOrd="0" presId="urn:microsoft.com/office/officeart/2005/8/layout/list1"/>
    <dgm:cxn modelId="{C0E09CF7-6027-45FC-B843-156019D08BC0}" type="presOf" srcId="{C6D80B36-4414-4046-977C-448F8CB58C6A}" destId="{698CD958-454E-4CEC-B3F0-4B75E428DDCA}" srcOrd="0" destOrd="0" presId="urn:microsoft.com/office/officeart/2005/8/layout/list1"/>
    <dgm:cxn modelId="{4A7AEAFB-79B2-4DA8-B967-F3CF3FBD6797}" srcId="{E7E5378D-6C24-44C6-B3CC-ED46A60EC80F}" destId="{4AF7B777-8B00-4470-9A4C-E1E5730B3043}" srcOrd="3" destOrd="0" parTransId="{8ABC0311-C946-4212-A520-B766CA295E69}" sibTransId="{380E823C-F33D-44E3-B109-D5A7D7D72983}"/>
    <dgm:cxn modelId="{DB089FFD-8B30-42C1-BCA4-16F002929E2E}" srcId="{E7E5378D-6C24-44C6-B3CC-ED46A60EC80F}" destId="{2D440776-1116-4A53-94D4-E6F1E203DADA}" srcOrd="1" destOrd="0" parTransId="{D2688D4F-0B87-4C77-850B-7C1218FC3AAB}" sibTransId="{C6346D02-D949-42D7-973D-1A1530198B07}"/>
    <dgm:cxn modelId="{DB120FEE-83C4-4274-904E-ABD6BC12AE2C}" type="presParOf" srcId="{AFD2502D-9AA1-403D-A765-2F3FA92F3A49}" destId="{D7C39957-CAC3-41D9-971D-28D770393164}" srcOrd="0" destOrd="0" presId="urn:microsoft.com/office/officeart/2005/8/layout/list1"/>
    <dgm:cxn modelId="{814B8A00-84FD-4391-A628-FA77864D6A46}" type="presParOf" srcId="{D7C39957-CAC3-41D9-971D-28D770393164}" destId="{698CD958-454E-4CEC-B3F0-4B75E428DDCA}" srcOrd="0" destOrd="0" presId="urn:microsoft.com/office/officeart/2005/8/layout/list1"/>
    <dgm:cxn modelId="{B21F0D8F-DD32-48CF-875C-D17A27F7E219}" type="presParOf" srcId="{D7C39957-CAC3-41D9-971D-28D770393164}" destId="{FB89A0C7-83E1-4389-B67A-B6CF37A9AE7D}" srcOrd="1" destOrd="0" presId="urn:microsoft.com/office/officeart/2005/8/layout/list1"/>
    <dgm:cxn modelId="{286AB767-7297-4545-86CE-7DA9C5D32FA2}" type="presParOf" srcId="{AFD2502D-9AA1-403D-A765-2F3FA92F3A49}" destId="{0AC5B021-85B3-4FB9-8368-831196F463F1}" srcOrd="1" destOrd="0" presId="urn:microsoft.com/office/officeart/2005/8/layout/list1"/>
    <dgm:cxn modelId="{A882C639-8934-4573-8C52-59E8AD3E85BD}" type="presParOf" srcId="{AFD2502D-9AA1-403D-A765-2F3FA92F3A49}" destId="{2FB09462-9493-41C1-A267-A67681CB4025}" srcOrd="2" destOrd="0" presId="urn:microsoft.com/office/officeart/2005/8/layout/list1"/>
    <dgm:cxn modelId="{56B290EC-0388-49A9-AAE9-54FCABEF2F7E}" type="presParOf" srcId="{AFD2502D-9AA1-403D-A765-2F3FA92F3A49}" destId="{C3008F72-AEFA-49F4-97BB-DA07B4CA66A4}" srcOrd="3" destOrd="0" presId="urn:microsoft.com/office/officeart/2005/8/layout/list1"/>
    <dgm:cxn modelId="{101294F3-0F4D-4154-B14B-2D65EE69850C}" type="presParOf" srcId="{AFD2502D-9AA1-403D-A765-2F3FA92F3A49}" destId="{641DE917-2199-4EB3-B83B-55BF1F815B61}" srcOrd="4" destOrd="0" presId="urn:microsoft.com/office/officeart/2005/8/layout/list1"/>
    <dgm:cxn modelId="{6ACEB4B5-B2B9-41C4-A666-C2FCDFE70919}" type="presParOf" srcId="{641DE917-2199-4EB3-B83B-55BF1F815B61}" destId="{70747890-D8A1-40A7-84AB-9F596EE967E3}" srcOrd="0" destOrd="0" presId="urn:microsoft.com/office/officeart/2005/8/layout/list1"/>
    <dgm:cxn modelId="{FB2AAB7E-501A-40B0-A1AF-E125C88DD88D}" type="presParOf" srcId="{641DE917-2199-4EB3-B83B-55BF1F815B61}" destId="{E37C6F5F-FBDC-4536-A053-2024F458B0E6}" srcOrd="1" destOrd="0" presId="urn:microsoft.com/office/officeart/2005/8/layout/list1"/>
    <dgm:cxn modelId="{065A4BB3-B335-471B-99E3-920B7F414ACE}" type="presParOf" srcId="{AFD2502D-9AA1-403D-A765-2F3FA92F3A49}" destId="{1EB8C6EB-773A-4E63-826A-073DAFB5E935}" srcOrd="5" destOrd="0" presId="urn:microsoft.com/office/officeart/2005/8/layout/list1"/>
    <dgm:cxn modelId="{00FB81C8-369D-4422-BCBB-E8D946815CD7}" type="presParOf" srcId="{AFD2502D-9AA1-403D-A765-2F3FA92F3A49}" destId="{2C3A0BFF-8BEA-4349-998C-729E97077D5D}" srcOrd="6" destOrd="0" presId="urn:microsoft.com/office/officeart/2005/8/layout/list1"/>
    <dgm:cxn modelId="{36BB6615-FA1E-4C3C-9C71-583CF3A44C47}" type="presParOf" srcId="{AFD2502D-9AA1-403D-A765-2F3FA92F3A49}" destId="{CA974947-857B-4E90-8953-5741E5523BD3}" srcOrd="7" destOrd="0" presId="urn:microsoft.com/office/officeart/2005/8/layout/list1"/>
    <dgm:cxn modelId="{A7E4E0AB-9611-477B-915E-A0E8F83ADD40}" type="presParOf" srcId="{AFD2502D-9AA1-403D-A765-2F3FA92F3A49}" destId="{D2EC1565-95A9-473F-9A3E-772543DBF1C9}" srcOrd="8" destOrd="0" presId="urn:microsoft.com/office/officeart/2005/8/layout/list1"/>
    <dgm:cxn modelId="{0752224C-39AF-4125-847D-72F3C3F505BB}" type="presParOf" srcId="{D2EC1565-95A9-473F-9A3E-772543DBF1C9}" destId="{A0966AF4-5BEA-49E2-AB48-198179DAFD93}" srcOrd="0" destOrd="0" presId="urn:microsoft.com/office/officeart/2005/8/layout/list1"/>
    <dgm:cxn modelId="{FA87269B-608E-46A9-BD31-8EFBB501D53C}" type="presParOf" srcId="{D2EC1565-95A9-473F-9A3E-772543DBF1C9}" destId="{B352461E-C5F7-4A29-A939-0CDE1354A3AA}" srcOrd="1" destOrd="0" presId="urn:microsoft.com/office/officeart/2005/8/layout/list1"/>
    <dgm:cxn modelId="{21F92EBE-BDD4-40EE-8DB8-7F14D2E2079B}" type="presParOf" srcId="{AFD2502D-9AA1-403D-A765-2F3FA92F3A49}" destId="{3DE4649D-9436-43F1-B1E1-9ABA5D6B9721}" srcOrd="9" destOrd="0" presId="urn:microsoft.com/office/officeart/2005/8/layout/list1"/>
    <dgm:cxn modelId="{C7FC03E1-C876-4A68-8442-DE62D3451D8F}" type="presParOf" srcId="{AFD2502D-9AA1-403D-A765-2F3FA92F3A49}" destId="{C2D698D9-DD95-4FC2-B549-3C0C3CE49E93}" srcOrd="10" destOrd="0" presId="urn:microsoft.com/office/officeart/2005/8/layout/list1"/>
    <dgm:cxn modelId="{5034E6F4-E9C3-47B6-8EC6-3E85DFF73520}" type="presParOf" srcId="{AFD2502D-9AA1-403D-A765-2F3FA92F3A49}" destId="{0B8CEABD-E87D-49CD-B6A9-742AC54B6DEC}" srcOrd="11" destOrd="0" presId="urn:microsoft.com/office/officeart/2005/8/layout/list1"/>
    <dgm:cxn modelId="{2F7320FB-AFBB-4DAC-A362-4581815FD810}" type="presParOf" srcId="{AFD2502D-9AA1-403D-A765-2F3FA92F3A49}" destId="{D7DCBDAA-1BDF-4670-8E37-122C93E7FEA5}" srcOrd="12" destOrd="0" presId="urn:microsoft.com/office/officeart/2005/8/layout/list1"/>
    <dgm:cxn modelId="{6A3F1A81-AB0B-497B-9551-22B9A801DB62}" type="presParOf" srcId="{D7DCBDAA-1BDF-4670-8E37-122C93E7FEA5}" destId="{B084656A-6F21-4133-A9DD-ABDAE14E5CC6}" srcOrd="0" destOrd="0" presId="urn:microsoft.com/office/officeart/2005/8/layout/list1"/>
    <dgm:cxn modelId="{9952475D-F684-40F6-A5C2-B65C62CC14EB}" type="presParOf" srcId="{D7DCBDAA-1BDF-4670-8E37-122C93E7FEA5}" destId="{19D53309-8838-42F5-BC96-D56E92A7605C}" srcOrd="1" destOrd="0" presId="urn:microsoft.com/office/officeart/2005/8/layout/list1"/>
    <dgm:cxn modelId="{A3359A44-2ED3-47B7-9B92-D9F371FC384F}" type="presParOf" srcId="{AFD2502D-9AA1-403D-A765-2F3FA92F3A49}" destId="{1F91E841-6F18-4916-B74F-3FF4B342B3DE}" srcOrd="13" destOrd="0" presId="urn:microsoft.com/office/officeart/2005/8/layout/list1"/>
    <dgm:cxn modelId="{FAADA958-1058-4E67-B68C-7B995F725A2A}" type="presParOf" srcId="{AFD2502D-9AA1-403D-A765-2F3FA92F3A49}" destId="{E4EF2A75-6954-4739-9697-00E279FCFBE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9462-9493-41C1-A267-A67681CB4025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A0C7-83E1-4389-B67A-B6CF37A9AE7D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9ACA3C"/>
        </a:solidFill>
        <a:ln w="25400" cap="flat" cmpd="sng" algn="ctr">
          <a:solidFill>
            <a:srgbClr val="9ACA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rebuchet MS" panose="020B0603020202020204" pitchFamily="34" charset="0"/>
            </a:rPr>
            <a:t>Key insights from REUSE2030</a:t>
          </a:r>
          <a:endParaRPr lang="it-IT" sz="2800" b="1" kern="1200" dirty="0">
            <a:latin typeface="Trebuchet MS" panose="020B0603020202020204" pitchFamily="34" charset="0"/>
          </a:endParaRPr>
        </a:p>
      </dsp:txBody>
      <dsp:txXfrm>
        <a:off x="449631" y="111964"/>
        <a:ext cx="5603138" cy="799138"/>
      </dsp:txXfrm>
    </dsp:sp>
    <dsp:sp modelId="{2C3A0BFF-8BEA-4349-998C-729E97077D5D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6F5F-FBDC-4536-A053-2024F458B0E6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rgbClr val="9ACA3C"/>
        </a:solidFill>
        <a:ln w="25400" cap="flat" cmpd="sng" algn="ctr">
          <a:solidFill>
            <a:srgbClr val="9ACA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rebuchet MS" panose="020B0603020202020204" pitchFamily="34" charset="0"/>
            </a:rPr>
            <a:t>Interactive </a:t>
          </a:r>
          <a:r>
            <a:rPr lang="en-US" sz="2800" b="1" kern="1200" dirty="0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+mn-cs"/>
            </a:rPr>
            <a:t>poll</a:t>
          </a:r>
          <a:endParaRPr lang="it-IT" sz="2800" b="1" kern="1200" dirty="0">
            <a:latin typeface="Trebuchet MS" panose="020B0603020202020204" pitchFamily="34" charset="0"/>
          </a:endParaRPr>
        </a:p>
      </dsp:txBody>
      <dsp:txXfrm>
        <a:off x="449631" y="1472764"/>
        <a:ext cx="5603138" cy="799138"/>
      </dsp:txXfrm>
    </dsp:sp>
    <dsp:sp modelId="{C2D698D9-DD95-4FC2-B549-3C0C3CE49E93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461E-C5F7-4A29-A939-0CDE1354A3AA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9ACA3C"/>
        </a:solidFill>
        <a:ln w="25400" cap="flat" cmpd="sng" algn="ctr">
          <a:solidFill>
            <a:srgbClr val="9ACA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rebuchet MS" panose="020B0603020202020204" pitchFamily="34" charset="0"/>
            </a:rPr>
            <a:t>Group discussions</a:t>
          </a:r>
          <a:endParaRPr lang="it-IT" sz="2800" b="1" kern="1200" dirty="0">
            <a:latin typeface="Trebuchet MS" panose="020B0603020202020204" pitchFamily="34" charset="0"/>
          </a:endParaRPr>
        </a:p>
      </dsp:txBody>
      <dsp:txXfrm>
        <a:off x="449631" y="2833564"/>
        <a:ext cx="5603138" cy="799138"/>
      </dsp:txXfrm>
    </dsp:sp>
    <dsp:sp modelId="{E4EF2A75-6954-4739-9697-00E279FCFBE7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24840" rIns="6308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000" kern="1200" dirty="0"/>
        </a:p>
      </dsp:txBody>
      <dsp:txXfrm>
        <a:off x="0" y="4593933"/>
        <a:ext cx="8128000" cy="756000"/>
      </dsp:txXfrm>
    </dsp:sp>
    <dsp:sp modelId="{19D53309-8838-42F5-BC96-D56E92A7605C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rgbClr val="9ACA3C"/>
        </a:solidFill>
        <a:ln w="25400" cap="flat" cmpd="sng" algn="ctr">
          <a:solidFill>
            <a:srgbClr val="9ACA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rebuchet MS" panose="020B0603020202020204" pitchFamily="34" charset="0"/>
            </a:rPr>
            <a:t>Shared recommendations</a:t>
          </a:r>
          <a:endParaRPr lang="it-IT" sz="2800" b="1" kern="1200" dirty="0">
            <a:latin typeface="Trebuchet MS" panose="020B0603020202020204" pitchFamily="34" charset="0"/>
          </a:endParaRPr>
        </a:p>
      </dsp:txBody>
      <dsp:txXfrm>
        <a:off x="449631" y="4194364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accent4"/>
                </a:solidFill>
                <a:latin typeface="Trebuchet MS"/>
              </a:rPr>
              <a:t>The </a:t>
            </a:r>
            <a:r>
              <a:rPr lang="it-IT" sz="1200" dirty="0">
                <a:solidFill>
                  <a:schemeClr val="accent4"/>
                </a:solidFill>
                <a:latin typeface="Trebuchet MS"/>
                <a:sym typeface="Trebuchet MS"/>
              </a:rPr>
              <a:t>partnership: 10 </a:t>
            </a:r>
            <a:r>
              <a:rPr lang="it-IT" sz="1200" dirty="0" err="1">
                <a:solidFill>
                  <a:schemeClr val="accent4"/>
                </a:solidFill>
                <a:latin typeface="Trebuchet MS"/>
                <a:sym typeface="Trebuchet MS"/>
              </a:rPr>
              <a:t>organizations</a:t>
            </a:r>
            <a:r>
              <a:rPr lang="it-IT" sz="1200" dirty="0">
                <a:solidFill>
                  <a:schemeClr val="accent4"/>
                </a:solidFill>
                <a:latin typeface="Trebuchet MS"/>
                <a:sym typeface="Trebuchet MS"/>
              </a:rPr>
              <a:t>, 9 countries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74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136" b="1" i="0" u="none" strike="noStrike" kern="0" cap="none" spc="-22" dirty="0">
                <a:solidFill>
                  <a:srgbClr val="000000"/>
                </a:solidFill>
                <a:latin typeface="Calibri"/>
                <a:ea typeface="Montserrat" pitchFamily="34" charset="-122"/>
                <a:cs typeface="Montserrat" pitchFamily="34" charset="-120"/>
                <a:sym typeface="Calibri"/>
              </a:rPr>
              <a:t>Companies/SMEs involvement in the development and testing of tools</a:t>
            </a:r>
            <a:endParaRPr lang="en-US" sz="2136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400" b="0" i="0" u="none" strike="noStrike" cap="none" dirty="0">
                <a:solidFill>
                  <a:srgbClr val="3D3838"/>
                </a:solidFill>
                <a:latin typeface="Calibri"/>
                <a:ea typeface="Source Sans Pro" pitchFamily="34" charset="-122"/>
                <a:cs typeface="Source Sans Pro" pitchFamily="34" charset="-120"/>
                <a:sym typeface="Calibri"/>
              </a:rPr>
              <a:t>The utility of these digital tools is a prerequisite for their large-scale adoption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136" b="1" i="0" u="none" strike="noStrike" kern="0" cap="none" spc="-22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000" dirty="0"/>
              <a:t>Comparative </a:t>
            </a:r>
            <a:r>
              <a:rPr lang="en-US" sz="2000" b="1" dirty="0"/>
              <a:t>mapping and reporting </a:t>
            </a:r>
            <a:r>
              <a:rPr lang="en-US" sz="2000" dirty="0"/>
              <a:t>of mechanical companies in 9 European countries.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2136" b="1" i="0" u="none" strike="noStrike" kern="0" cap="none" spc="-22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explore four dimensions of circular </a:t>
            </a:r>
            <a:r>
              <a:rPr lang="en-US"/>
              <a:t>transformation: </a:t>
            </a:r>
            <a:r>
              <a:rPr lang="en-US" b="1"/>
              <a:t>drivers </a:t>
            </a:r>
            <a:r>
              <a:rPr lang="en-US" b="1" dirty="0"/>
              <a:t>and barriers for SMEs, enabling cities and ecosystems, digital tools, and capacity building for long-term </a:t>
            </a:r>
            <a:r>
              <a:rPr lang="en-US" b="1"/>
              <a:t>change.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5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5B86A40D-A5D3-298E-1062-9D823256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>
            <a:extLst>
              <a:ext uri="{FF2B5EF4-FFF2-40B4-BE49-F238E27FC236}">
                <a16:creationId xmlns:a16="http://schemas.microsoft.com/office/drawing/2014/main" id="{9471CF71-E573-2E47-4115-828234995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b="0" dirty="0"/>
              <a:t>W</a:t>
            </a:r>
            <a:r>
              <a:rPr lang="en-US" b="0" dirty="0"/>
              <a:t>hat we learned from REUSE2030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3:notes">
            <a:extLst>
              <a:ext uri="{FF2B5EF4-FFF2-40B4-BE49-F238E27FC236}">
                <a16:creationId xmlns:a16="http://schemas.microsoft.com/office/drawing/2014/main" id="{9EAC396E-BE04-1B49-DF23-5919AC57E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65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546A674F-2B18-5312-6EF4-9DC8ACFC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>
            <a:extLst>
              <a:ext uri="{FF2B5EF4-FFF2-40B4-BE49-F238E27FC236}">
                <a16:creationId xmlns:a16="http://schemas.microsoft.com/office/drawing/2014/main" id="{74C8B8FC-87D0-6B65-D321-913AE42DC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>
            <a:extLst>
              <a:ext uri="{FF2B5EF4-FFF2-40B4-BE49-F238E27FC236}">
                <a16:creationId xmlns:a16="http://schemas.microsoft.com/office/drawing/2014/main" id="{A151B76F-1760-E639-D2BC-FD78257872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2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CF46338-23E1-7468-6263-5196F36A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>
            <a:extLst>
              <a:ext uri="{FF2B5EF4-FFF2-40B4-BE49-F238E27FC236}">
                <a16:creationId xmlns:a16="http://schemas.microsoft.com/office/drawing/2014/main" id="{1AB7E035-23CD-1808-094B-FF2274588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>
            <a:extLst>
              <a:ext uri="{FF2B5EF4-FFF2-40B4-BE49-F238E27FC236}">
                <a16:creationId xmlns:a16="http://schemas.microsoft.com/office/drawing/2014/main" id="{CB204DF4-EDFC-925F-697C-8E0317F693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00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/>
              <a:t>Word cloud: </a:t>
            </a:r>
            <a:r>
              <a:rPr lang="en-US" b="1" dirty="0"/>
              <a:t>Circular transition requires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Motivated SMEs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Enabling cities and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Practical digital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Continuous learning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25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9EBD-CA0D-0CE5-F3ED-174089766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E1A8C0-AB24-97F1-D1D8-89C6E921B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929A6C-4F15-A73B-1544-44919C0D5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CDF1EF-3999-F61C-11B1-8F9E5026E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26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 slide">
  <p:cSld name="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Start">
  <p:cSld name="Timeline Star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5"/>
          <p:cNvCxnSpPr/>
          <p:nvPr/>
        </p:nvCxnSpPr>
        <p:spPr>
          <a:xfrm>
            <a:off x="5889311" y="4885267"/>
            <a:ext cx="0" cy="200737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" name="Google Shape;93;p15"/>
          <p:cNvCxnSpPr/>
          <p:nvPr/>
        </p:nvCxnSpPr>
        <p:spPr>
          <a:xfrm flipH="1">
            <a:off x="5892802" y="1977656"/>
            <a:ext cx="1" cy="1754363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middle">
  <p:cSld name="Timeline midd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137384" y="5199999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137385" y="4360031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6137384" y="2270863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4"/>
          </p:nvPr>
        </p:nvSpPr>
        <p:spPr>
          <a:xfrm>
            <a:off x="6137385" y="1430895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5"/>
          </p:nvPr>
        </p:nvSpPr>
        <p:spPr>
          <a:xfrm>
            <a:off x="408876" y="4090626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6"/>
          </p:nvPr>
        </p:nvSpPr>
        <p:spPr>
          <a:xfrm>
            <a:off x="408878" y="3250658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5879851" y="4876800"/>
            <a:ext cx="0" cy="136283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02" name="Google Shape;102;p16"/>
          <p:cNvCxnSpPr/>
          <p:nvPr/>
        </p:nvCxnSpPr>
        <p:spPr>
          <a:xfrm flipH="1">
            <a:off x="5889313" y="-1054446"/>
            <a:ext cx="3489" cy="2181463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5879851" y="1849462"/>
            <a:ext cx="0" cy="237540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2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3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4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6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7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8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 End">
  <p:cSld name="Timeline En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7"/>
          <p:cNvCxnSpPr/>
          <p:nvPr/>
        </p:nvCxnSpPr>
        <p:spPr>
          <a:xfrm flipH="1">
            <a:off x="5879851" y="4121386"/>
            <a:ext cx="9461" cy="211824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06" name="Google Shape;106;p17"/>
          <p:cNvCxnSpPr/>
          <p:nvPr/>
        </p:nvCxnSpPr>
        <p:spPr>
          <a:xfrm flipH="1">
            <a:off x="5889313" y="-1054446"/>
            <a:ext cx="3489" cy="2181463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137384" y="4349359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6137385" y="3509391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6137384" y="1420223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6137385" y="580255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5"/>
          </p:nvPr>
        </p:nvSpPr>
        <p:spPr>
          <a:xfrm>
            <a:off x="408876" y="3239986"/>
            <a:ext cx="5232357" cy="146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6"/>
          </p:nvPr>
        </p:nvSpPr>
        <p:spPr>
          <a:xfrm>
            <a:off x="408878" y="2400018"/>
            <a:ext cx="5232356" cy="7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89284"/>
              </a:lnSpc>
              <a:spcBef>
                <a:spcPts val="747"/>
              </a:spcBef>
              <a:spcAft>
                <a:spcPts val="0"/>
              </a:spcAft>
              <a:buSzPts val="2986"/>
              <a:buFont typeface="Trebuchet MS"/>
              <a:buNone/>
              <a:defRPr sz="3733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17"/>
          <p:cNvCxnSpPr/>
          <p:nvPr/>
        </p:nvCxnSpPr>
        <p:spPr>
          <a:xfrm>
            <a:off x="5879851" y="1849462"/>
            <a:ext cx="0" cy="181428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4" name="Google Shape;114;p17"/>
          <p:cNvSpPr/>
          <p:nvPr/>
        </p:nvSpPr>
        <p:spPr>
          <a:xfrm rot="-2175147">
            <a:off x="5434438" y="6101441"/>
            <a:ext cx="1230425" cy="752924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4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7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8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1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2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3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4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5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6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7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8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1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2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3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4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5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6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7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8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grey background with page count">
  <p:cSld name="Light grey background with page count">
    <p:bg>
      <p:bgPr>
        <a:solidFill>
          <a:srgbClr val="E6E6E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0776858" y="5050972"/>
            <a:ext cx="2177143" cy="199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-6348" y="233893"/>
            <a:ext cx="8795931" cy="68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er grey background/empty">
  <p:cSld name="Darker grey background/empty">
    <p:bg>
      <p:bgPr>
        <a:solidFill>
          <a:srgbClr val="C8D3D8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0776858" y="5050972"/>
            <a:ext cx="2177143" cy="199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11143488" y="6242304"/>
            <a:ext cx="6096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SzPts val="213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light">
  <p:cSld name="1_Title Slide - ligh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0" y="5522068"/>
            <a:ext cx="12192000" cy="13299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04631" y="5759721"/>
            <a:ext cx="3998383" cy="78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78369" y="1497246"/>
            <a:ext cx="86995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3000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/>
          <p:nvPr/>
        </p:nvSpPr>
        <p:spPr>
          <a:xfrm rot="2654194">
            <a:off x="7576788" y="2190941"/>
            <a:ext cx="2367153" cy="1718795"/>
          </a:xfrm>
          <a:custGeom>
            <a:avLst/>
            <a:gdLst/>
            <a:ahLst/>
            <a:cxnLst/>
            <a:rect l="l" t="t" r="r" b="b"/>
            <a:pathLst>
              <a:path w="2752" h="1998" extrusionOk="0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1"/>
          <p:cNvSpPr/>
          <p:nvPr/>
        </p:nvSpPr>
        <p:spPr>
          <a:xfrm rot="2654194">
            <a:off x="4020307" y="3437146"/>
            <a:ext cx="1285067" cy="1545948"/>
          </a:xfrm>
          <a:custGeom>
            <a:avLst/>
            <a:gdLst/>
            <a:ahLst/>
            <a:cxnLst/>
            <a:rect l="l" t="t" r="r" b="b"/>
            <a:pathLst>
              <a:path w="1808" h="2175" extrusionOk="0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21"/>
          <p:cNvSpPr/>
          <p:nvPr/>
        </p:nvSpPr>
        <p:spPr>
          <a:xfrm rot="2654194">
            <a:off x="4881566" y="2217734"/>
            <a:ext cx="2428869" cy="2104689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1"/>
          <p:cNvSpPr/>
          <p:nvPr/>
        </p:nvSpPr>
        <p:spPr>
          <a:xfrm rot="-8360992">
            <a:off x="9199763" y="2985131"/>
            <a:ext cx="1465164" cy="1088553"/>
          </a:xfrm>
          <a:custGeom>
            <a:avLst/>
            <a:gdLst/>
            <a:ahLst/>
            <a:cxnLst/>
            <a:rect l="l" t="t" r="r" b="b"/>
            <a:pathLst>
              <a:path w="1875" h="1391" extrusionOk="0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1"/>
          <p:cNvSpPr/>
          <p:nvPr/>
        </p:nvSpPr>
        <p:spPr>
          <a:xfrm rot="2654194">
            <a:off x="2395389" y="3677083"/>
            <a:ext cx="1881755" cy="1596073"/>
          </a:xfrm>
          <a:custGeom>
            <a:avLst/>
            <a:gdLst/>
            <a:ahLst/>
            <a:cxnLst/>
            <a:rect l="l" t="t" r="r" b="b"/>
            <a:pathLst>
              <a:path w="2407" h="2041" extrusionOk="0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21"/>
          <p:cNvSpPr/>
          <p:nvPr/>
        </p:nvSpPr>
        <p:spPr>
          <a:xfrm rot="2654194">
            <a:off x="6542110" y="2837317"/>
            <a:ext cx="1913353" cy="2738797"/>
          </a:xfrm>
          <a:custGeom>
            <a:avLst/>
            <a:gdLst/>
            <a:ahLst/>
            <a:cxnLst/>
            <a:rect l="l" t="t" r="r" b="b"/>
            <a:pathLst>
              <a:path w="2448" h="3502" extrusionOk="0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21"/>
          <p:cNvSpPr/>
          <p:nvPr/>
        </p:nvSpPr>
        <p:spPr>
          <a:xfrm rot="2654194">
            <a:off x="3397386" y="3345450"/>
            <a:ext cx="1406420" cy="860619"/>
          </a:xfrm>
          <a:custGeom>
            <a:avLst/>
            <a:gdLst/>
            <a:ahLst/>
            <a:cxnLst/>
            <a:rect l="l" t="t" r="r" b="b"/>
            <a:pathLst>
              <a:path w="1979" h="1210" extrusionOk="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1"/>
          <p:cNvSpPr/>
          <p:nvPr/>
        </p:nvSpPr>
        <p:spPr>
          <a:xfrm rot="2654194">
            <a:off x="9026568" y="1730346"/>
            <a:ext cx="1082105" cy="1282017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52400" dist="139700" dir="2520000" sx="92000" sy="9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21"/>
          <p:cNvSpPr/>
          <p:nvPr/>
        </p:nvSpPr>
        <p:spPr>
          <a:xfrm rot="9190020">
            <a:off x="5183579" y="4746311"/>
            <a:ext cx="1824845" cy="1581284"/>
          </a:xfrm>
          <a:custGeom>
            <a:avLst/>
            <a:gdLst/>
            <a:ahLst/>
            <a:cxnLst/>
            <a:rect l="l" t="t" r="r" b="b"/>
            <a:pathLst>
              <a:path w="2825" h="2446" extrusionOk="0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3"/>
          </p:nvPr>
        </p:nvSpPr>
        <p:spPr>
          <a:xfrm>
            <a:off x="6662957" y="5756135"/>
            <a:ext cx="5356263" cy="78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Autofit/>
          </a:bodyPr>
          <a:lstStyle>
            <a:lvl1pPr marL="457200" marR="0" lvl="0" indent="-228600" algn="l">
              <a:lnSpc>
                <a:spcPct val="138461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300"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1" name="Google Shape;141;p21"/>
          <p:cNvGrpSpPr/>
          <p:nvPr/>
        </p:nvGrpSpPr>
        <p:grpSpPr>
          <a:xfrm>
            <a:off x="-953365" y="2228293"/>
            <a:ext cx="5559901" cy="5207136"/>
            <a:chOff x="-586420" y="1648608"/>
            <a:chExt cx="4586919" cy="4295887"/>
          </a:xfrm>
        </p:grpSpPr>
        <p:sp>
          <p:nvSpPr>
            <p:cNvPr id="142" name="Google Shape;142;p21"/>
            <p:cNvSpPr/>
            <p:nvPr/>
          </p:nvSpPr>
          <p:spPr>
            <a:xfrm rot="2654194">
              <a:off x="-333967" y="3455480"/>
              <a:ext cx="2264054" cy="1643932"/>
            </a:xfrm>
            <a:custGeom>
              <a:avLst/>
              <a:gdLst/>
              <a:ahLst/>
              <a:cxnLst/>
              <a:rect l="l" t="t" r="r" b="b"/>
              <a:pathLst>
                <a:path w="2752" h="1998" extrusionOk="0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 rot="2654194">
              <a:off x="-31981" y="1854504"/>
              <a:ext cx="1138472" cy="1348798"/>
            </a:xfrm>
            <a:custGeom>
              <a:avLst/>
              <a:gdLst/>
              <a:ahLst/>
              <a:cxnLst/>
              <a:rect l="l" t="t" r="r" b="b"/>
              <a:pathLst>
                <a:path w="1384" h="1640" extrusionOk="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 rot="2654194">
              <a:off x="263870" y="2526575"/>
              <a:ext cx="3276479" cy="2650851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525" y="267547"/>
            <a:ext cx="3708945" cy="156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6348" y="233893"/>
            <a:ext cx="8795931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819" y="2264735"/>
            <a:ext cx="5520000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5820" y="1335218"/>
            <a:ext cx="11245581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333"/>
              </a:lnSpc>
              <a:buFontTx/>
              <a:buNone/>
              <a:defRPr sz="3733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121400" y="2243469"/>
            <a:ext cx="5520000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53726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 rot="1328560">
            <a:off x="11323052" y="5351819"/>
            <a:ext cx="1288779" cy="1528504"/>
          </a:xfrm>
          <a:custGeom>
            <a:avLst/>
            <a:gdLst/>
            <a:ahLst/>
            <a:cxnLst/>
            <a:rect l="l" t="t" r="r" b="b"/>
            <a:pathLst>
              <a:path w="1384" h="1640" extrusionOk="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399740" y="1296614"/>
            <a:ext cx="10752288" cy="40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Noto Sans Symbols"/>
              <a:buChar char="⬛"/>
              <a:defRPr sz="32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64083" algn="l" rtl="0">
              <a:spcBef>
                <a:spcPts val="533"/>
              </a:spcBef>
              <a:spcAft>
                <a:spcPts val="0"/>
              </a:spcAft>
              <a:buClr>
                <a:schemeClr val="lt2"/>
              </a:buClr>
              <a:buSzPts val="2134"/>
              <a:buFont typeface="Noto Sans Symbols"/>
              <a:buChar char="◻"/>
              <a:defRPr sz="2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rebuchet MS"/>
              <a:buChar char="&gt;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rebuchet MS"/>
              <a:buChar char="&gt;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rebuchet MS"/>
              <a:buChar char="&gt;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-9184" y="265075"/>
            <a:ext cx="8784589" cy="62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Trebuchet MS"/>
              <a:buNone/>
              <a:defRPr sz="3733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/>
          <p:nvPr/>
        </p:nvSpPr>
        <p:spPr>
          <a:xfrm>
            <a:off x="11099326" y="6185025"/>
            <a:ext cx="726382" cy="45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33" b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‹N›</a:t>
            </a:fld>
            <a:endParaRPr sz="1333" b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70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8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hyperlink" Target="https://www.interreg-central.eu/projects/reuse203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1;p1">
            <a:extLst>
              <a:ext uri="{FF2B5EF4-FFF2-40B4-BE49-F238E27FC236}">
                <a16:creationId xmlns:a16="http://schemas.microsoft.com/office/drawing/2014/main" id="{05A37F2F-62E7-1BB1-BBC6-C9CBBFC799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491" y="274306"/>
            <a:ext cx="3495793" cy="13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2;p1">
            <a:extLst>
              <a:ext uri="{FF2B5EF4-FFF2-40B4-BE49-F238E27FC236}">
                <a16:creationId xmlns:a16="http://schemas.microsoft.com/office/drawing/2014/main" id="{CD145C37-5EF1-44AA-3F15-F2EE9519AE4E}"/>
              </a:ext>
            </a:extLst>
          </p:cNvPr>
          <p:cNvSpPr txBox="1">
            <a:spLocks/>
          </p:cNvSpPr>
          <p:nvPr/>
        </p:nvSpPr>
        <p:spPr>
          <a:xfrm>
            <a:off x="1836208" y="1980480"/>
            <a:ext cx="8519583" cy="28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5400" b="1" i="1" dirty="0">
                <a:solidFill>
                  <a:srgbClr val="9ACA3C"/>
                </a:solidFill>
                <a:latin typeface="Trebuchet MS" panose="020B0603020202020204" pitchFamily="34" charset="0"/>
              </a:rPr>
              <a:t>Engaging industrial stakeholders in circular practices: </a:t>
            </a:r>
            <a:r>
              <a:rPr lang="en-GB" sz="5400" i="1" dirty="0">
                <a:solidFill>
                  <a:srgbClr val="9ACA3C"/>
                </a:solidFill>
                <a:latin typeface="Trebuchet MS" panose="020B0603020202020204" pitchFamily="34" charset="0"/>
              </a:rPr>
              <a:t>lessons from the REUSE2030 project</a:t>
            </a:r>
            <a:endParaRPr lang="en-GB" sz="5400" dirty="0">
              <a:solidFill>
                <a:srgbClr val="9ACA3C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E33DB7-885C-D832-E686-835E57F9B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434364"/>
            <a:ext cx="2354604" cy="8842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3FEACC-2CAD-4A1E-BE62-A8935DC28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6" y="5784782"/>
            <a:ext cx="448849" cy="7487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120BEE-7E59-1E76-C510-7126BB92A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5837" r="12081" b="16911"/>
          <a:stretch>
            <a:fillRect/>
          </a:stretch>
        </p:blipFill>
        <p:spPr>
          <a:xfrm>
            <a:off x="2640267" y="5722726"/>
            <a:ext cx="1210863" cy="8960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1142B9-A89A-D3D3-29E5-8CDEE94C4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04" y="5796400"/>
            <a:ext cx="857840" cy="7487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2DAFA5-866B-F430-DC9F-8221603C6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294" y="5952583"/>
            <a:ext cx="826056" cy="5012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D00339-8AC4-9F1C-BA33-585F3E1F1B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93" y="5932436"/>
            <a:ext cx="1837348" cy="5512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5EA6556-486A-C97D-F145-7E3B46B44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31" y="5796843"/>
            <a:ext cx="1471799" cy="8223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DC21F1-2246-A32A-B987-337BAF482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19088" r="8621" b="4003"/>
          <a:stretch>
            <a:fillRect/>
          </a:stretch>
        </p:blipFill>
        <p:spPr>
          <a:xfrm>
            <a:off x="6893907" y="5899472"/>
            <a:ext cx="1031310" cy="5193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8E27D53-5C73-A0BD-201B-669C86ED9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0" y="5539350"/>
            <a:ext cx="1287688" cy="12876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658181-C3A9-8044-714F-4CD080C98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488" y="5882748"/>
            <a:ext cx="1419916" cy="6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191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2ADED4-2421-BA19-A847-9DA9FD27E307}"/>
              </a:ext>
            </a:extLst>
          </p:cNvPr>
          <p:cNvSpPr txBox="1"/>
          <p:nvPr/>
        </p:nvSpPr>
        <p:spPr>
          <a:xfrm>
            <a:off x="1258823" y="1997839"/>
            <a:ext cx="96743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>
                <a:latin typeface="Trebuchet MS" panose="020B0603020202020204" pitchFamily="34" charset="0"/>
              </a:rPr>
              <a:t>Discuss your guiding question and identify: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3 key insights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1 practical recommendation</a:t>
            </a:r>
          </a:p>
          <a:p>
            <a:pPr>
              <a:buNone/>
            </a:pPr>
            <a:endParaRPr lang="en-US" sz="3600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en-US" sz="3600" dirty="0">
                <a:latin typeface="Trebuchet MS" panose="020B0603020202020204" pitchFamily="34" charset="0"/>
              </a:rPr>
              <a:t>You have </a:t>
            </a:r>
            <a:r>
              <a:rPr 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30 minutes</a:t>
            </a:r>
            <a:r>
              <a:rPr lang="en-US" sz="3600" dirty="0">
                <a:solidFill>
                  <a:schemeClr val="accent4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34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A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454834-5132-0F5F-8502-4ADB120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">
            <a:extLst>
              <a:ext uri="{FF2B5EF4-FFF2-40B4-BE49-F238E27FC236}">
                <a16:creationId xmlns:a16="http://schemas.microsoft.com/office/drawing/2014/main" id="{5D5B8CC7-2782-9F6E-3D3B-5B0B276AC6AF}"/>
              </a:ext>
            </a:extLst>
          </p:cNvPr>
          <p:cNvSpPr txBox="1">
            <a:spLocks/>
          </p:cNvSpPr>
          <p:nvPr/>
        </p:nvSpPr>
        <p:spPr>
          <a:xfrm>
            <a:off x="990207" y="2404739"/>
            <a:ext cx="4168353" cy="204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8000" b="1" dirty="0">
                <a:solidFill>
                  <a:schemeClr val="bg1"/>
                </a:solidFill>
                <a:latin typeface="Trebuchet MS" panose="020B0603020202020204" pitchFamily="34" charset="0"/>
              </a:rPr>
              <a:t>KEY INSIGHTS &amp; TAKEAWAYS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A902EC9-007D-F12E-96B3-2576706FC08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E4786E-6076-2024-C18E-8C48CAD08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60" y="1844400"/>
            <a:ext cx="1980480" cy="1980480"/>
          </a:xfrm>
          <a:prstGeom prst="rect">
            <a:avLst/>
          </a:prstGeom>
        </p:spPr>
      </p:pic>
      <p:sp>
        <p:nvSpPr>
          <p:cNvPr id="6" name="Google Shape;152;p1">
            <a:extLst>
              <a:ext uri="{FF2B5EF4-FFF2-40B4-BE49-F238E27FC236}">
                <a16:creationId xmlns:a16="http://schemas.microsoft.com/office/drawing/2014/main" id="{E77D01D5-0ED3-65A9-6182-6A9AE7D4D8F6}"/>
              </a:ext>
            </a:extLst>
          </p:cNvPr>
          <p:cNvSpPr txBox="1">
            <a:spLocks/>
          </p:cNvSpPr>
          <p:nvPr/>
        </p:nvSpPr>
        <p:spPr>
          <a:xfrm>
            <a:off x="6411943" y="4029001"/>
            <a:ext cx="5464113" cy="147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or </a:t>
            </a:r>
            <a:r>
              <a:rPr lang="it-IT" sz="24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visit</a:t>
            </a:r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mentimeter.com</a:t>
            </a:r>
          </a:p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and </a:t>
            </a:r>
            <a:r>
              <a:rPr lang="it-IT" sz="24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insert</a:t>
            </a:r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the code:</a:t>
            </a:r>
          </a:p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2560 9844</a:t>
            </a:r>
          </a:p>
        </p:txBody>
      </p:sp>
    </p:spTree>
    <p:extLst>
      <p:ext uri="{BB962C8B-B14F-4D97-AF65-F5344CB8AC3E}">
        <p14:creationId xmlns:p14="http://schemas.microsoft.com/office/powerpoint/2010/main" val="363057423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67F5-0A33-1827-525D-E3FE9E3D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1;p1">
            <a:extLst>
              <a:ext uri="{FF2B5EF4-FFF2-40B4-BE49-F238E27FC236}">
                <a16:creationId xmlns:a16="http://schemas.microsoft.com/office/drawing/2014/main" id="{5F3C7B6A-CED9-048B-FD01-D3F0FB6D8C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491" y="274306"/>
            <a:ext cx="3495793" cy="13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2;p1">
            <a:extLst>
              <a:ext uri="{FF2B5EF4-FFF2-40B4-BE49-F238E27FC236}">
                <a16:creationId xmlns:a16="http://schemas.microsoft.com/office/drawing/2014/main" id="{5415AFB8-F341-2119-7743-6BFBA697BE59}"/>
              </a:ext>
            </a:extLst>
          </p:cNvPr>
          <p:cNvSpPr txBox="1">
            <a:spLocks/>
          </p:cNvSpPr>
          <p:nvPr/>
        </p:nvSpPr>
        <p:spPr>
          <a:xfrm>
            <a:off x="1836208" y="1980481"/>
            <a:ext cx="8519583" cy="144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8800" b="1" i="1" dirty="0">
                <a:solidFill>
                  <a:srgbClr val="9ACA3C"/>
                </a:solidFill>
                <a:latin typeface="Trebuchet MS" panose="020B0603020202020204" pitchFamily="34" charset="0"/>
              </a:rPr>
              <a:t>THANK YOU!</a:t>
            </a:r>
            <a:endParaRPr lang="en-GB" sz="8800" dirty="0">
              <a:solidFill>
                <a:srgbClr val="9ACA3C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C52E8C-0977-B5A5-7809-E25360561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434364"/>
            <a:ext cx="2354604" cy="8842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B7D4B5-75B2-BA62-148F-1E27C184C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6" y="5784782"/>
            <a:ext cx="448849" cy="7487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AA07C3-900B-3075-419B-04E433ADB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5837" r="12081" b="16911"/>
          <a:stretch>
            <a:fillRect/>
          </a:stretch>
        </p:blipFill>
        <p:spPr>
          <a:xfrm>
            <a:off x="2640267" y="5722726"/>
            <a:ext cx="1210863" cy="8960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D91E2F4-67AF-6756-6832-524D35FAF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04" y="5796400"/>
            <a:ext cx="857840" cy="7487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26874EC-0109-BF20-9DDE-8978DAA77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294" y="5952583"/>
            <a:ext cx="826056" cy="5012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5ED800-96E4-DD1D-7789-7CA4F06C9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93" y="5932436"/>
            <a:ext cx="1837348" cy="5512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7861166-B297-7BCD-1218-A1E13E8670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31" y="5796843"/>
            <a:ext cx="1471799" cy="8223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D825C42-A202-E619-A7F9-D4E68CA60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19088" r="8621" b="4003"/>
          <a:stretch>
            <a:fillRect/>
          </a:stretch>
        </p:blipFill>
        <p:spPr>
          <a:xfrm>
            <a:off x="6893907" y="5899472"/>
            <a:ext cx="1031310" cy="5193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8DE5AA-1804-B4F7-7B8A-FE9179CE6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0" y="5539350"/>
            <a:ext cx="1287688" cy="12876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44A0E96-C1FE-DAF4-AFFE-BB4389763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488" y="5882748"/>
            <a:ext cx="1419916" cy="600892"/>
          </a:xfrm>
          <a:prstGeom prst="rect">
            <a:avLst/>
          </a:prstGeom>
        </p:spPr>
      </p:pic>
      <p:sp>
        <p:nvSpPr>
          <p:cNvPr id="4" name="Google Shape;152;p1">
            <a:extLst>
              <a:ext uri="{FF2B5EF4-FFF2-40B4-BE49-F238E27FC236}">
                <a16:creationId xmlns:a16="http://schemas.microsoft.com/office/drawing/2014/main" id="{6400EE84-C1E0-2119-3AFD-AA4B9741F9C0}"/>
              </a:ext>
            </a:extLst>
          </p:cNvPr>
          <p:cNvSpPr txBox="1">
            <a:spLocks/>
          </p:cNvSpPr>
          <p:nvPr/>
        </p:nvSpPr>
        <p:spPr>
          <a:xfrm>
            <a:off x="1999760" y="3200322"/>
            <a:ext cx="8519583" cy="144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800" b="1" i="1" dirty="0">
                <a:solidFill>
                  <a:srgbClr val="9ACA3C"/>
                </a:solidFill>
                <a:latin typeface="Trebuchet MS" panose="020B0603020202020204" pitchFamily="34" charset="0"/>
              </a:rPr>
              <a:t>Visit our website and follow our social to get the latest updates:</a:t>
            </a:r>
          </a:p>
          <a:p>
            <a:pPr algn="ctr"/>
            <a:r>
              <a:rPr lang="en-GB" sz="1800" b="1" i="1" dirty="0">
                <a:solidFill>
                  <a:srgbClr val="9ACA3C"/>
                </a:solidFill>
                <a:latin typeface="Trebuchet MS" panose="020B0603020202020204" pitchFamily="34" charset="0"/>
                <a:hlinkClick r:id="rId14"/>
              </a:rPr>
              <a:t>https://www.interreg-central.eu/projects/reuse2030/</a:t>
            </a:r>
            <a:endParaRPr lang="en-GB" sz="1800" b="1" i="1" dirty="0">
              <a:solidFill>
                <a:srgbClr val="9ACA3C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2"/>
                </a:solidFill>
                <a:latin typeface="Trebuchet MS" panose="020B0603020202020204" pitchFamily="34" charset="0"/>
              </a:rPr>
              <a:t>REUSE2030</a:t>
            </a:r>
            <a:endParaRPr lang="en-GB" sz="1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 descr="App Android di LinkedIn su Google Play">
            <a:extLst>
              <a:ext uri="{FF2B5EF4-FFF2-40B4-BE49-F238E27FC236}">
                <a16:creationId xmlns:a16="http://schemas.microsoft.com/office/drawing/2014/main" id="{1650EDE8-462D-F245-377A-D4EB1BDF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60" y="3894027"/>
            <a:ext cx="217506" cy="2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721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3" y="1578621"/>
            <a:ext cx="2976310" cy="1697434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466923" y="3507433"/>
            <a:ext cx="2889006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9ACA3C"/>
                </a:solidFill>
                <a:latin typeface="+mj-lt"/>
                <a:ea typeface="MuseoModerno" pitchFamily="34" charset="-122"/>
                <a:cs typeface="MuseoModerno" pitchFamily="34" charset="-120"/>
              </a:rPr>
              <a:t>Identify Solutions</a:t>
            </a:r>
            <a:endParaRPr lang="en-US" sz="1822" b="1" dirty="0">
              <a:solidFill>
                <a:srgbClr val="9ACA3C"/>
              </a:solidFill>
              <a:latin typeface="+mj-lt"/>
            </a:endParaRPr>
          </a:p>
        </p:txBody>
      </p:sp>
      <p:sp>
        <p:nvSpPr>
          <p:cNvPr id="11" name="Text 4"/>
          <p:cNvSpPr/>
          <p:nvPr/>
        </p:nvSpPr>
        <p:spPr>
          <a:xfrm>
            <a:off x="1466923" y="3907781"/>
            <a:ext cx="2976310" cy="5554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87"/>
              </a:lnSpc>
            </a:pPr>
            <a:r>
              <a:rPr lang="en-US" sz="1458" dirty="0">
                <a:solidFill>
                  <a:srgbClr val="2B4150"/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Identify circular economy solutions to reduce waste streams </a:t>
            </a:r>
            <a:endParaRPr lang="en-US" sz="1458" dirty="0">
              <a:latin typeface="+mj-lt"/>
            </a:endParaRPr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209" y="1578621"/>
            <a:ext cx="2976418" cy="16975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491209" y="3507532"/>
            <a:ext cx="2776865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9ACA3C"/>
                </a:solidFill>
                <a:latin typeface="+mj-lt"/>
                <a:ea typeface="MuseoModerno" pitchFamily="34" charset="-122"/>
                <a:cs typeface="MuseoModerno" pitchFamily="34" charset="-120"/>
              </a:rPr>
              <a:t>Develop and Test</a:t>
            </a:r>
            <a:endParaRPr lang="en-US" sz="1822" b="1" dirty="0">
              <a:solidFill>
                <a:srgbClr val="9ACA3C"/>
              </a:solidFill>
              <a:latin typeface="+mj-lt"/>
            </a:endParaRPr>
          </a:p>
        </p:txBody>
      </p:sp>
      <p:sp>
        <p:nvSpPr>
          <p:cNvPr id="14" name="Text 6"/>
          <p:cNvSpPr/>
          <p:nvPr/>
        </p:nvSpPr>
        <p:spPr>
          <a:xfrm>
            <a:off x="4491209" y="3907881"/>
            <a:ext cx="2976418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87"/>
              </a:lnSpc>
            </a:pPr>
            <a:r>
              <a:rPr lang="en-US" sz="1458" dirty="0">
                <a:solidFill>
                  <a:srgbClr val="2B4150"/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Digital tools to enable the adoption of circular practices in mechanical companies.</a:t>
            </a:r>
            <a:endParaRPr lang="en-US" sz="1458" dirty="0">
              <a:latin typeface="+mj-lt"/>
            </a:endParaRPr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595" y="1578621"/>
            <a:ext cx="2976418" cy="1697533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515595" y="3507532"/>
            <a:ext cx="2508177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9ACA3C"/>
                </a:solidFill>
                <a:latin typeface="+mj-lt"/>
                <a:ea typeface="MuseoModerno" pitchFamily="34" charset="-122"/>
                <a:cs typeface="MuseoModerno" pitchFamily="34" charset="-120"/>
              </a:rPr>
              <a:t>Adoption</a:t>
            </a:r>
            <a:endParaRPr lang="en-US" sz="1822" b="1" dirty="0">
              <a:solidFill>
                <a:srgbClr val="9ACA3C"/>
              </a:solidFill>
              <a:latin typeface="+mj-lt"/>
            </a:endParaRPr>
          </a:p>
        </p:txBody>
      </p:sp>
      <p:sp>
        <p:nvSpPr>
          <p:cNvPr id="17" name="Text 8"/>
          <p:cNvSpPr/>
          <p:nvPr/>
        </p:nvSpPr>
        <p:spPr>
          <a:xfrm>
            <a:off x="7515595" y="3907881"/>
            <a:ext cx="3209482" cy="1110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187"/>
              </a:lnSpc>
            </a:pPr>
            <a:r>
              <a:rPr lang="en-US" sz="1458" dirty="0">
                <a:solidFill>
                  <a:srgbClr val="2B4150"/>
                </a:solidFill>
                <a:latin typeface="+mj-lt"/>
                <a:ea typeface="Source Sans Pro" pitchFamily="34" charset="-122"/>
                <a:cs typeface="Source Sans Pro" pitchFamily="34" charset="-120"/>
              </a:rPr>
              <a:t>Foster the adoption of circular tools and solutions through networking and capacity building packages</a:t>
            </a:r>
            <a:endParaRPr lang="en-US" sz="145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0816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918716" y="3787744"/>
            <a:ext cx="10402094" cy="47724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6" name="Shape 4"/>
          <p:cNvSpPr/>
          <p:nvPr/>
        </p:nvSpPr>
        <p:spPr>
          <a:xfrm>
            <a:off x="2240779" y="3023168"/>
            <a:ext cx="47724" cy="835323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7" name="Shape 5"/>
          <p:cNvSpPr/>
          <p:nvPr/>
        </p:nvSpPr>
        <p:spPr>
          <a:xfrm>
            <a:off x="1996154" y="3590004"/>
            <a:ext cx="536972" cy="536972"/>
          </a:xfrm>
          <a:prstGeom prst="roundRect">
            <a:avLst>
              <a:gd name="adj" fmla="val 26670"/>
            </a:avLst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8" name="Text 6"/>
          <p:cNvSpPr/>
          <p:nvPr/>
        </p:nvSpPr>
        <p:spPr>
          <a:xfrm>
            <a:off x="2202430" y="3695772"/>
            <a:ext cx="124321" cy="325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562"/>
              </a:lnSpc>
            </a:pPr>
            <a:r>
              <a:rPr lang="en-US" sz="2562" b="1" kern="0" spc="-26" dirty="0">
                <a:solidFill>
                  <a:srgbClr val="000000"/>
                </a:solidFill>
                <a:latin typeface="+mj-lt"/>
                <a:ea typeface="Montserrat" pitchFamily="34" charset="-122"/>
                <a:cs typeface="Montserrat" pitchFamily="34" charset="-120"/>
              </a:rPr>
              <a:t>1</a:t>
            </a:r>
            <a:endParaRPr lang="en-US" sz="2562" dirty="0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735592" y="1257368"/>
            <a:ext cx="2712244" cy="3390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669"/>
              </a:lnSpc>
            </a:pPr>
            <a:r>
              <a:rPr lang="en-US" sz="2000" b="1" spc="-22" dirty="0">
                <a:latin typeface="+mj-lt"/>
              </a:rPr>
              <a:t>REUSE2030</a:t>
            </a:r>
            <a:r>
              <a:rPr lang="en-US" sz="2136" b="1" spc="-22" dirty="0">
                <a:latin typeface="+mj-lt"/>
              </a:rPr>
              <a:t> Strategy &amp; Operational Plans</a:t>
            </a:r>
            <a:endParaRPr lang="it-IT" sz="2136" b="1" spc="-22" dirty="0"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35592" y="1763184"/>
            <a:ext cx="4867869" cy="10742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19"/>
              </a:lnSpc>
            </a:pPr>
            <a:r>
              <a:rPr lang="en-US" sz="1600" dirty="0">
                <a:solidFill>
                  <a:srgbClr val="3D3838"/>
                </a:solidFill>
                <a:latin typeface="+mj-lt"/>
                <a:ea typeface="Source Sans Pro" pitchFamily="34" charset="-122"/>
              </a:rPr>
              <a:t>To identify circular economy solutions and instruments to reduce waste streams </a:t>
            </a:r>
            <a:br>
              <a:rPr lang="en-US" sz="1600" dirty="0">
                <a:solidFill>
                  <a:srgbClr val="3D3838"/>
                </a:solidFill>
                <a:latin typeface="+mj-lt"/>
                <a:ea typeface="Source Sans Pro" pitchFamily="34" charset="-122"/>
              </a:rPr>
            </a:br>
            <a:r>
              <a:rPr lang="en-US" sz="1600" dirty="0">
                <a:solidFill>
                  <a:srgbClr val="3D3838"/>
                </a:solidFill>
                <a:latin typeface="+mj-lt"/>
                <a:ea typeface="Source Sans Pro" pitchFamily="34" charset="-122"/>
              </a:rPr>
              <a:t>of identified mechanical companies / SMEs</a:t>
            </a:r>
            <a:endParaRPr lang="it-IT" sz="1600" dirty="0">
              <a:solidFill>
                <a:srgbClr val="3D3838"/>
              </a:solidFill>
              <a:latin typeface="+mj-lt"/>
              <a:ea typeface="Source Sans Pro" pitchFamily="34" charset="-122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095801" y="3787743"/>
            <a:ext cx="47724" cy="835323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2" name="Shape 10"/>
          <p:cNvSpPr/>
          <p:nvPr/>
        </p:nvSpPr>
        <p:spPr>
          <a:xfrm>
            <a:off x="5851177" y="3519257"/>
            <a:ext cx="536972" cy="536972"/>
          </a:xfrm>
          <a:prstGeom prst="roundRect">
            <a:avLst>
              <a:gd name="adj" fmla="val 26670"/>
            </a:avLst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3" name="Text 11"/>
          <p:cNvSpPr/>
          <p:nvPr/>
        </p:nvSpPr>
        <p:spPr>
          <a:xfrm>
            <a:off x="6025206" y="3625025"/>
            <a:ext cx="188813" cy="325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562"/>
              </a:lnSpc>
            </a:pPr>
            <a:r>
              <a:rPr lang="en-US" sz="2562" b="1" kern="0" spc="-26" dirty="0">
                <a:solidFill>
                  <a:srgbClr val="000000"/>
                </a:solidFill>
                <a:latin typeface="+mj-lt"/>
                <a:ea typeface="Montserrat" pitchFamily="34" charset="-122"/>
                <a:cs typeface="Montserrat" pitchFamily="34" charset="-120"/>
              </a:rPr>
              <a:t>2</a:t>
            </a:r>
            <a:endParaRPr lang="en-US" sz="2562" dirty="0">
              <a:latin typeface="+mj-lt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996154" y="4728831"/>
            <a:ext cx="8199294" cy="4259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69"/>
              </a:lnSpc>
            </a:pPr>
            <a:r>
              <a:rPr lang="en-US" sz="2000" b="1" spc="-22" dirty="0">
                <a:latin typeface="+mj-lt"/>
              </a:rPr>
              <a:t>Digital Circular Inventory and Zero Carbon Tool</a:t>
            </a:r>
          </a:p>
        </p:txBody>
      </p:sp>
      <p:sp>
        <p:nvSpPr>
          <p:cNvPr id="15" name="Text 13"/>
          <p:cNvSpPr/>
          <p:nvPr/>
        </p:nvSpPr>
        <p:spPr>
          <a:xfrm>
            <a:off x="3842162" y="5261080"/>
            <a:ext cx="4604444" cy="7161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819"/>
              </a:lnSpc>
            </a:pPr>
            <a:endParaRPr lang="en-US" sz="1879" dirty="0">
              <a:latin typeface="+mj-lt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903100" y="2952421"/>
            <a:ext cx="47724" cy="835323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7" name="Shape 15"/>
          <p:cNvSpPr/>
          <p:nvPr/>
        </p:nvSpPr>
        <p:spPr>
          <a:xfrm>
            <a:off x="9658476" y="3519257"/>
            <a:ext cx="536972" cy="536972"/>
          </a:xfrm>
          <a:prstGeom prst="roundRect">
            <a:avLst>
              <a:gd name="adj" fmla="val 26670"/>
            </a:avLst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8" name="Text 16"/>
          <p:cNvSpPr/>
          <p:nvPr/>
        </p:nvSpPr>
        <p:spPr>
          <a:xfrm>
            <a:off x="9832208" y="3625025"/>
            <a:ext cx="189408" cy="3254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562"/>
              </a:lnSpc>
            </a:pPr>
            <a:r>
              <a:rPr lang="en-US" sz="2562" b="1" kern="0" spc="-26" dirty="0">
                <a:solidFill>
                  <a:srgbClr val="000000"/>
                </a:solidFill>
                <a:latin typeface="+mj-lt"/>
                <a:ea typeface="Montserrat" pitchFamily="34" charset="-122"/>
                <a:cs typeface="Montserrat" pitchFamily="34" charset="-120"/>
              </a:rPr>
              <a:t>3</a:t>
            </a:r>
            <a:endParaRPr lang="en-US" sz="2562" dirty="0">
              <a:latin typeface="+mj-lt"/>
            </a:endParaRPr>
          </a:p>
        </p:txBody>
      </p:sp>
      <p:sp>
        <p:nvSpPr>
          <p:cNvPr id="19" name="Text 17"/>
          <p:cNvSpPr/>
          <p:nvPr/>
        </p:nvSpPr>
        <p:spPr>
          <a:xfrm flipH="1">
            <a:off x="8294971" y="1257368"/>
            <a:ext cx="3311705" cy="41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2669"/>
              </a:lnSpc>
            </a:pPr>
            <a:r>
              <a:rPr lang="en-US" sz="2000" b="1" spc="-22" dirty="0">
                <a:latin typeface="+mj-lt"/>
              </a:rPr>
              <a:t>Deployment of CE solutions and tools</a:t>
            </a:r>
          </a:p>
        </p:txBody>
      </p:sp>
      <p:sp>
        <p:nvSpPr>
          <p:cNvPr id="20" name="Text 18"/>
          <p:cNvSpPr/>
          <p:nvPr/>
        </p:nvSpPr>
        <p:spPr>
          <a:xfrm>
            <a:off x="6309762" y="1694358"/>
            <a:ext cx="5264640" cy="11522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819"/>
              </a:lnSpc>
            </a:pPr>
            <a:r>
              <a:rPr lang="en-US" sz="1600" dirty="0">
                <a:solidFill>
                  <a:srgbClr val="3D3838"/>
                </a:solidFill>
                <a:latin typeface="+mj-lt"/>
                <a:ea typeface="Source Sans Pro" pitchFamily="34" charset="-122"/>
              </a:rPr>
              <a:t>To foster the adoption of tested circular economy solutions and tools by mechanical companies/SMEs at CE level, through capacity building paths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A1044E-1884-49F1-3992-EAA4B029FB4C}"/>
              </a:ext>
            </a:extLst>
          </p:cNvPr>
          <p:cNvSpPr txBox="1"/>
          <p:nvPr/>
        </p:nvSpPr>
        <p:spPr>
          <a:xfrm>
            <a:off x="2955454" y="5260543"/>
            <a:ext cx="6328316" cy="795811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2819"/>
              </a:lnSpc>
              <a:defRPr sz="1879">
                <a:solidFill>
                  <a:srgbClr val="3D3838"/>
                </a:solidFill>
                <a:latin typeface="+mj-lt"/>
                <a:ea typeface="Source Sans Pro" pitchFamily="34" charset="-122"/>
              </a:defRPr>
            </a:lvl1pPr>
          </a:lstStyle>
          <a:p>
            <a:r>
              <a:rPr lang="en-US" sz="1600" dirty="0"/>
              <a:t>To develop and test circular economy digital instruments and tools to be adopted by identified mechanical companies and SMEs</a:t>
            </a:r>
          </a:p>
        </p:txBody>
      </p:sp>
    </p:spTree>
    <p:extLst>
      <p:ext uri="{BB962C8B-B14F-4D97-AF65-F5344CB8AC3E}">
        <p14:creationId xmlns:p14="http://schemas.microsoft.com/office/powerpoint/2010/main" val="352236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">
            <a:extLst>
              <a:ext uri="{FF2B5EF4-FFF2-40B4-BE49-F238E27FC236}">
                <a16:creationId xmlns:a16="http://schemas.microsoft.com/office/drawing/2014/main" id="{64DD1745-0C08-0C55-39E0-8B47DE68BCEC}"/>
              </a:ext>
            </a:extLst>
          </p:cNvPr>
          <p:cNvSpPr txBox="1">
            <a:spLocks/>
          </p:cNvSpPr>
          <p:nvPr/>
        </p:nvSpPr>
        <p:spPr>
          <a:xfrm>
            <a:off x="1836208" y="1980480"/>
            <a:ext cx="8519583" cy="28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How can we better connect SMEs, cities and circular solutions?</a:t>
            </a:r>
            <a:endParaRPr lang="it-IT" sz="5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en-GB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2312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443AD9C-A763-8BBD-D259-483528434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7071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0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8443ECCE-E2E4-E18C-BBE9-E5C0AA01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">
            <a:extLst>
              <a:ext uri="{FF2B5EF4-FFF2-40B4-BE49-F238E27FC236}">
                <a16:creationId xmlns:a16="http://schemas.microsoft.com/office/drawing/2014/main" id="{456CFDD3-D540-8ECB-8585-4642172FA9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" t="8099" r="138" b="7788"/>
          <a:stretch/>
        </p:blipFill>
        <p:spPr>
          <a:xfrm>
            <a:off x="-8465" y="0"/>
            <a:ext cx="1220046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3">
            <a:extLst>
              <a:ext uri="{FF2B5EF4-FFF2-40B4-BE49-F238E27FC236}">
                <a16:creationId xmlns:a16="http://schemas.microsoft.com/office/drawing/2014/main" id="{C7FFEDC1-8F51-7827-A2AE-58692425E966}"/>
              </a:ext>
            </a:extLst>
          </p:cNvPr>
          <p:cNvGrpSpPr/>
          <p:nvPr/>
        </p:nvGrpSpPr>
        <p:grpSpPr>
          <a:xfrm rot="2654194">
            <a:off x="5371404" y="814665"/>
            <a:ext cx="5564508" cy="6747592"/>
            <a:chOff x="180000" y="180000"/>
            <a:chExt cx="5694681" cy="6904355"/>
          </a:xfrm>
        </p:grpSpPr>
        <p:sp>
          <p:nvSpPr>
            <p:cNvPr id="165" name="Google Shape;165;p3">
              <a:extLst>
                <a:ext uri="{FF2B5EF4-FFF2-40B4-BE49-F238E27FC236}">
                  <a16:creationId xmlns:a16="http://schemas.microsoft.com/office/drawing/2014/main" id="{156C28D7-7EB0-8F27-2A88-65E787F5C31D}"/>
                </a:ext>
              </a:extLst>
            </p:cNvPr>
            <p:cNvSpPr/>
            <p:nvPr/>
          </p:nvSpPr>
          <p:spPr>
            <a:xfrm>
              <a:off x="180000" y="740070"/>
              <a:ext cx="4700270" cy="6344285"/>
            </a:xfrm>
            <a:custGeom>
              <a:avLst/>
              <a:gdLst/>
              <a:ahLst/>
              <a:cxnLst/>
              <a:rect l="l" t="t" r="r" b="b"/>
              <a:pathLst>
                <a:path w="6716" h="9059" extrusionOk="0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3">
              <a:extLst>
                <a:ext uri="{FF2B5EF4-FFF2-40B4-BE49-F238E27FC236}">
                  <a16:creationId xmlns:a16="http://schemas.microsoft.com/office/drawing/2014/main" id="{6781B370-C8E3-6E13-8CE0-DB9A26CB78A6}"/>
                </a:ext>
              </a:extLst>
            </p:cNvPr>
            <p:cNvSpPr/>
            <p:nvPr/>
          </p:nvSpPr>
          <p:spPr>
            <a:xfrm>
              <a:off x="3086395" y="180000"/>
              <a:ext cx="2788285" cy="2255520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7" name="Google Shape;167;p3">
            <a:extLst>
              <a:ext uri="{FF2B5EF4-FFF2-40B4-BE49-F238E27FC236}">
                <a16:creationId xmlns:a16="http://schemas.microsoft.com/office/drawing/2014/main" id="{2E6DC53E-8469-EAC8-6B9D-7BB4F7D1F5AE}"/>
              </a:ext>
            </a:extLst>
          </p:cNvPr>
          <p:cNvSpPr/>
          <p:nvPr/>
        </p:nvSpPr>
        <p:spPr>
          <a:xfrm>
            <a:off x="657922" y="414392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48C5E53C-B469-9904-C6CF-DFDCBA64334F}"/>
              </a:ext>
            </a:extLst>
          </p:cNvPr>
          <p:cNvSpPr txBox="1">
            <a:spLocks/>
          </p:cNvSpPr>
          <p:nvPr/>
        </p:nvSpPr>
        <p:spPr>
          <a:xfrm>
            <a:off x="1152600" y="857030"/>
            <a:ext cx="2056404" cy="20868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Lessons from engaging SMEs</a:t>
            </a:r>
          </a:p>
          <a:p>
            <a:pPr algn="ctr"/>
            <a:endParaRPr lang="it-IT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035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79DACD15-FF03-F0EC-1F2C-5D8B498C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3">
            <a:extLst>
              <a:ext uri="{FF2B5EF4-FFF2-40B4-BE49-F238E27FC236}">
                <a16:creationId xmlns:a16="http://schemas.microsoft.com/office/drawing/2014/main" id="{5B72ADDB-57D4-DF51-D8F6-6B7336E6CA8E}"/>
              </a:ext>
            </a:extLst>
          </p:cNvPr>
          <p:cNvGrpSpPr/>
          <p:nvPr/>
        </p:nvGrpSpPr>
        <p:grpSpPr>
          <a:xfrm rot="2654194">
            <a:off x="5371404" y="814665"/>
            <a:ext cx="5564508" cy="6747592"/>
            <a:chOff x="180000" y="180000"/>
            <a:chExt cx="5694681" cy="6904355"/>
          </a:xfrm>
        </p:grpSpPr>
        <p:sp>
          <p:nvSpPr>
            <p:cNvPr id="165" name="Google Shape;165;p3">
              <a:extLst>
                <a:ext uri="{FF2B5EF4-FFF2-40B4-BE49-F238E27FC236}">
                  <a16:creationId xmlns:a16="http://schemas.microsoft.com/office/drawing/2014/main" id="{95DE7EDA-53DC-EA23-A736-6336D4B52DC0}"/>
                </a:ext>
              </a:extLst>
            </p:cNvPr>
            <p:cNvSpPr/>
            <p:nvPr/>
          </p:nvSpPr>
          <p:spPr>
            <a:xfrm>
              <a:off x="180000" y="740070"/>
              <a:ext cx="4700270" cy="6344285"/>
            </a:xfrm>
            <a:custGeom>
              <a:avLst/>
              <a:gdLst/>
              <a:ahLst/>
              <a:cxnLst/>
              <a:rect l="l" t="t" r="r" b="b"/>
              <a:pathLst>
                <a:path w="6716" h="9059" extrusionOk="0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3">
              <a:extLst>
                <a:ext uri="{FF2B5EF4-FFF2-40B4-BE49-F238E27FC236}">
                  <a16:creationId xmlns:a16="http://schemas.microsoft.com/office/drawing/2014/main" id="{817F9E34-F7F2-036F-A498-0EAE3481986F}"/>
                </a:ext>
              </a:extLst>
            </p:cNvPr>
            <p:cNvSpPr/>
            <p:nvPr/>
          </p:nvSpPr>
          <p:spPr>
            <a:xfrm>
              <a:off x="3086395" y="180000"/>
              <a:ext cx="2788285" cy="2255520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7" name="Google Shape;167;p3">
            <a:extLst>
              <a:ext uri="{FF2B5EF4-FFF2-40B4-BE49-F238E27FC236}">
                <a16:creationId xmlns:a16="http://schemas.microsoft.com/office/drawing/2014/main" id="{C1F9C6B5-3B2E-B2A2-DB37-36BC2848348A}"/>
              </a:ext>
            </a:extLst>
          </p:cNvPr>
          <p:cNvSpPr/>
          <p:nvPr/>
        </p:nvSpPr>
        <p:spPr>
          <a:xfrm>
            <a:off x="1267338" y="534252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68BBC0E4-19B2-DEAA-8346-F9C5F76BD7B8}"/>
              </a:ext>
            </a:extLst>
          </p:cNvPr>
          <p:cNvSpPr txBox="1">
            <a:spLocks/>
          </p:cNvSpPr>
          <p:nvPr/>
        </p:nvSpPr>
        <p:spPr>
          <a:xfrm>
            <a:off x="1571171" y="1287904"/>
            <a:ext cx="2438093" cy="15073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Circularity becomes attractive to SMEs when the business case is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tangible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 and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short-term</a:t>
            </a:r>
          </a:p>
        </p:txBody>
      </p:sp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BD02CB75-4598-BFA1-02D6-F0DC9D5CC816}"/>
              </a:ext>
            </a:extLst>
          </p:cNvPr>
          <p:cNvSpPr/>
          <p:nvPr/>
        </p:nvSpPr>
        <p:spPr>
          <a:xfrm>
            <a:off x="4414677" y="2041556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F7F0FEAE-E708-60EA-6878-DD78EC0F089F}"/>
              </a:ext>
            </a:extLst>
          </p:cNvPr>
          <p:cNvSpPr txBox="1">
            <a:spLocks/>
          </p:cNvSpPr>
          <p:nvPr/>
        </p:nvSpPr>
        <p:spPr>
          <a:xfrm>
            <a:off x="4828782" y="2682269"/>
            <a:ext cx="2217549" cy="17331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SMEs move in ecosystems: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trusted peers and intermediaries 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are the real gateway to change 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Google Shape;167;p3">
            <a:extLst>
              <a:ext uri="{FF2B5EF4-FFF2-40B4-BE49-F238E27FC236}">
                <a16:creationId xmlns:a16="http://schemas.microsoft.com/office/drawing/2014/main" id="{9AC89AD8-AEEE-84E2-9C9B-597904E25C4F}"/>
              </a:ext>
            </a:extLst>
          </p:cNvPr>
          <p:cNvSpPr/>
          <p:nvPr/>
        </p:nvSpPr>
        <p:spPr>
          <a:xfrm>
            <a:off x="7531631" y="3429000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21016764-1A48-2446-F8F6-5DFD168AD5DF}"/>
              </a:ext>
            </a:extLst>
          </p:cNvPr>
          <p:cNvSpPr txBox="1">
            <a:spLocks/>
          </p:cNvSpPr>
          <p:nvPr/>
        </p:nvSpPr>
        <p:spPr>
          <a:xfrm>
            <a:off x="8071105" y="3926727"/>
            <a:ext cx="1966811" cy="20191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Complexity is the enemy: 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SMEs need solutions that fit into their daily operations, not extra burdens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E06CC06-2ECF-B9AC-1C25-AE20E97A2E3E}"/>
              </a:ext>
            </a:extLst>
          </p:cNvPr>
          <p:cNvSpPr/>
          <p:nvPr/>
        </p:nvSpPr>
        <p:spPr>
          <a:xfrm>
            <a:off x="7878902" y="668324"/>
            <a:ext cx="4313097" cy="6195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8F2FE0-14C1-61D8-F478-F01DFA15807D}"/>
              </a:ext>
            </a:extLst>
          </p:cNvPr>
          <p:cNvSpPr txBox="1"/>
          <p:nvPr/>
        </p:nvSpPr>
        <p:spPr>
          <a:xfrm>
            <a:off x="8098773" y="747281"/>
            <a:ext cx="3859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WHAT MAKES SMEs MOVE</a:t>
            </a:r>
            <a:endParaRPr lang="en-US" sz="24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432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41A93988-4235-58D3-6F02-3E4E5BED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3">
            <a:extLst>
              <a:ext uri="{FF2B5EF4-FFF2-40B4-BE49-F238E27FC236}">
                <a16:creationId xmlns:a16="http://schemas.microsoft.com/office/drawing/2014/main" id="{C25670A9-F762-4FB9-1505-702FA55341CC}"/>
              </a:ext>
            </a:extLst>
          </p:cNvPr>
          <p:cNvGrpSpPr/>
          <p:nvPr/>
        </p:nvGrpSpPr>
        <p:grpSpPr>
          <a:xfrm rot="2654194">
            <a:off x="5371404" y="814665"/>
            <a:ext cx="5564508" cy="6747592"/>
            <a:chOff x="180000" y="180000"/>
            <a:chExt cx="5694681" cy="6904355"/>
          </a:xfrm>
        </p:grpSpPr>
        <p:sp>
          <p:nvSpPr>
            <p:cNvPr id="165" name="Google Shape;165;p3">
              <a:extLst>
                <a:ext uri="{FF2B5EF4-FFF2-40B4-BE49-F238E27FC236}">
                  <a16:creationId xmlns:a16="http://schemas.microsoft.com/office/drawing/2014/main" id="{3B1D1BE4-2134-11B6-1043-C0807BBF54D9}"/>
                </a:ext>
              </a:extLst>
            </p:cNvPr>
            <p:cNvSpPr/>
            <p:nvPr/>
          </p:nvSpPr>
          <p:spPr>
            <a:xfrm>
              <a:off x="180000" y="740070"/>
              <a:ext cx="4700270" cy="6344285"/>
            </a:xfrm>
            <a:custGeom>
              <a:avLst/>
              <a:gdLst/>
              <a:ahLst/>
              <a:cxnLst/>
              <a:rect l="l" t="t" r="r" b="b"/>
              <a:pathLst>
                <a:path w="6716" h="9059" extrusionOk="0">
                  <a:moveTo>
                    <a:pt x="6590" y="3212"/>
                  </a:moveTo>
                  <a:lnTo>
                    <a:pt x="5466" y="3211"/>
                  </a:lnTo>
                  <a:cubicBezTo>
                    <a:pt x="5466" y="3205"/>
                    <a:pt x="5465" y="3200"/>
                    <a:pt x="5464" y="3194"/>
                  </a:cubicBezTo>
                  <a:cubicBezTo>
                    <a:pt x="5458" y="3169"/>
                    <a:pt x="5443" y="3148"/>
                    <a:pt x="5421" y="3135"/>
                  </a:cubicBezTo>
                  <a:cubicBezTo>
                    <a:pt x="5400" y="3121"/>
                    <a:pt x="5374" y="3117"/>
                    <a:pt x="5349" y="3123"/>
                  </a:cubicBezTo>
                  <a:cubicBezTo>
                    <a:pt x="5324" y="3129"/>
                    <a:pt x="5303" y="3144"/>
                    <a:pt x="5290" y="3166"/>
                  </a:cubicBezTo>
                  <a:cubicBezTo>
                    <a:pt x="5276" y="3187"/>
                    <a:pt x="5272" y="3213"/>
                    <a:pt x="5278" y="3238"/>
                  </a:cubicBezTo>
                  <a:cubicBezTo>
                    <a:pt x="5288" y="3282"/>
                    <a:pt x="5328" y="3311"/>
                    <a:pt x="5371" y="3311"/>
                  </a:cubicBezTo>
                  <a:lnTo>
                    <a:pt x="5389" y="3511"/>
                  </a:lnTo>
                  <a:cubicBezTo>
                    <a:pt x="5388" y="3511"/>
                    <a:pt x="5386" y="3511"/>
                    <a:pt x="5385" y="3511"/>
                  </a:cubicBezTo>
                  <a:cubicBezTo>
                    <a:pt x="5356" y="3518"/>
                    <a:pt x="5337" y="3544"/>
                    <a:pt x="5338" y="3572"/>
                  </a:cubicBezTo>
                  <a:cubicBezTo>
                    <a:pt x="5331" y="3574"/>
                    <a:pt x="5323" y="3576"/>
                    <a:pt x="5316" y="3578"/>
                  </a:cubicBezTo>
                  <a:cubicBezTo>
                    <a:pt x="5267" y="3593"/>
                    <a:pt x="5222" y="3617"/>
                    <a:pt x="5183" y="3647"/>
                  </a:cubicBezTo>
                  <a:cubicBezTo>
                    <a:pt x="5169" y="3638"/>
                    <a:pt x="5152" y="3634"/>
                    <a:pt x="5135" y="3638"/>
                  </a:cubicBezTo>
                  <a:cubicBezTo>
                    <a:pt x="5125" y="3640"/>
                    <a:pt x="5117" y="3645"/>
                    <a:pt x="5109" y="3651"/>
                  </a:cubicBezTo>
                  <a:lnTo>
                    <a:pt x="4810" y="3371"/>
                  </a:lnTo>
                  <a:cubicBezTo>
                    <a:pt x="4836" y="3339"/>
                    <a:pt x="4847" y="3296"/>
                    <a:pt x="4834" y="3253"/>
                  </a:cubicBezTo>
                  <a:cubicBezTo>
                    <a:pt x="4827" y="3230"/>
                    <a:pt x="4814" y="3211"/>
                    <a:pt x="4797" y="3196"/>
                  </a:cubicBezTo>
                  <a:lnTo>
                    <a:pt x="5085" y="2751"/>
                  </a:lnTo>
                  <a:cubicBezTo>
                    <a:pt x="5098" y="2758"/>
                    <a:pt x="5113" y="2761"/>
                    <a:pt x="5129" y="2758"/>
                  </a:cubicBezTo>
                  <a:cubicBezTo>
                    <a:pt x="5161" y="2750"/>
                    <a:pt x="5181" y="2718"/>
                    <a:pt x="5174" y="2685"/>
                  </a:cubicBezTo>
                  <a:cubicBezTo>
                    <a:pt x="5166" y="2653"/>
                    <a:pt x="5134" y="2633"/>
                    <a:pt x="5101" y="2640"/>
                  </a:cubicBezTo>
                  <a:cubicBezTo>
                    <a:pt x="5091" y="2642"/>
                    <a:pt x="5082" y="2647"/>
                    <a:pt x="5075" y="2654"/>
                  </a:cubicBezTo>
                  <a:lnTo>
                    <a:pt x="4743" y="2357"/>
                  </a:lnTo>
                  <a:lnTo>
                    <a:pt x="4761" y="1596"/>
                  </a:lnTo>
                  <a:cubicBezTo>
                    <a:pt x="4801" y="1589"/>
                    <a:pt x="4831" y="1556"/>
                    <a:pt x="4834" y="1515"/>
                  </a:cubicBezTo>
                  <a:cubicBezTo>
                    <a:pt x="4837" y="1466"/>
                    <a:pt x="4800" y="1424"/>
                    <a:pt x="4752" y="1421"/>
                  </a:cubicBezTo>
                  <a:cubicBezTo>
                    <a:pt x="4703" y="1418"/>
                    <a:pt x="4661" y="1455"/>
                    <a:pt x="4658" y="1504"/>
                  </a:cubicBezTo>
                  <a:cubicBezTo>
                    <a:pt x="4655" y="1552"/>
                    <a:pt x="4692" y="1594"/>
                    <a:pt x="4740" y="1597"/>
                  </a:cubicBezTo>
                  <a:cubicBezTo>
                    <a:pt x="4743" y="1598"/>
                    <a:pt x="4745" y="1598"/>
                    <a:pt x="4747" y="1598"/>
                  </a:cubicBezTo>
                  <a:lnTo>
                    <a:pt x="4729" y="2344"/>
                  </a:lnTo>
                  <a:lnTo>
                    <a:pt x="4549" y="2183"/>
                  </a:lnTo>
                  <a:cubicBezTo>
                    <a:pt x="4558" y="2169"/>
                    <a:pt x="4562" y="2152"/>
                    <a:pt x="4558" y="2135"/>
                  </a:cubicBezTo>
                  <a:cubicBezTo>
                    <a:pt x="4551" y="2102"/>
                    <a:pt x="4518" y="2082"/>
                    <a:pt x="4486" y="2090"/>
                  </a:cubicBezTo>
                  <a:cubicBezTo>
                    <a:pt x="4453" y="2097"/>
                    <a:pt x="4433" y="2130"/>
                    <a:pt x="4441" y="2162"/>
                  </a:cubicBezTo>
                  <a:cubicBezTo>
                    <a:pt x="4449" y="2195"/>
                    <a:pt x="4481" y="2215"/>
                    <a:pt x="4513" y="2207"/>
                  </a:cubicBezTo>
                  <a:cubicBezTo>
                    <a:pt x="4523" y="2205"/>
                    <a:pt x="4532" y="2200"/>
                    <a:pt x="4539" y="2194"/>
                  </a:cubicBezTo>
                  <a:lnTo>
                    <a:pt x="4728" y="2363"/>
                  </a:lnTo>
                  <a:lnTo>
                    <a:pt x="4709" y="3165"/>
                  </a:lnTo>
                  <a:cubicBezTo>
                    <a:pt x="4698" y="3165"/>
                    <a:pt x="4687" y="3167"/>
                    <a:pt x="4676" y="3170"/>
                  </a:cubicBezTo>
                  <a:cubicBezTo>
                    <a:pt x="4621" y="3187"/>
                    <a:pt x="4586" y="3238"/>
                    <a:pt x="4587" y="3293"/>
                  </a:cubicBezTo>
                  <a:lnTo>
                    <a:pt x="4268" y="3361"/>
                  </a:lnTo>
                  <a:cubicBezTo>
                    <a:pt x="4261" y="3330"/>
                    <a:pt x="4242" y="3302"/>
                    <a:pt x="4214" y="3282"/>
                  </a:cubicBezTo>
                  <a:cubicBezTo>
                    <a:pt x="4185" y="3262"/>
                    <a:pt x="4149" y="3255"/>
                    <a:pt x="4114" y="3261"/>
                  </a:cubicBezTo>
                  <a:cubicBezTo>
                    <a:pt x="4095" y="3264"/>
                    <a:pt x="4077" y="3272"/>
                    <a:pt x="4062" y="3283"/>
                  </a:cubicBezTo>
                  <a:lnTo>
                    <a:pt x="3711" y="2832"/>
                  </a:lnTo>
                  <a:cubicBezTo>
                    <a:pt x="3726" y="2818"/>
                    <a:pt x="3733" y="2797"/>
                    <a:pt x="3728" y="2776"/>
                  </a:cubicBezTo>
                  <a:cubicBezTo>
                    <a:pt x="3726" y="2767"/>
                    <a:pt x="3722" y="2760"/>
                    <a:pt x="3717" y="2753"/>
                  </a:cubicBezTo>
                  <a:cubicBezTo>
                    <a:pt x="3736" y="2734"/>
                    <a:pt x="3753" y="2713"/>
                    <a:pt x="3767" y="2690"/>
                  </a:cubicBezTo>
                  <a:cubicBezTo>
                    <a:pt x="3824" y="2598"/>
                    <a:pt x="3838" y="2486"/>
                    <a:pt x="3806" y="2382"/>
                  </a:cubicBezTo>
                  <a:cubicBezTo>
                    <a:pt x="3795" y="2346"/>
                    <a:pt x="3779" y="2312"/>
                    <a:pt x="3758" y="2282"/>
                  </a:cubicBezTo>
                  <a:cubicBezTo>
                    <a:pt x="3772" y="2268"/>
                    <a:pt x="3778" y="2248"/>
                    <a:pt x="3773" y="2227"/>
                  </a:cubicBezTo>
                  <a:cubicBezTo>
                    <a:pt x="3771" y="2218"/>
                    <a:pt x="3767" y="2210"/>
                    <a:pt x="3761" y="2203"/>
                  </a:cubicBezTo>
                  <a:lnTo>
                    <a:pt x="4157" y="1823"/>
                  </a:lnTo>
                  <a:cubicBezTo>
                    <a:pt x="4165" y="1831"/>
                    <a:pt x="4176" y="1837"/>
                    <a:pt x="4188" y="1841"/>
                  </a:cubicBezTo>
                  <a:cubicBezTo>
                    <a:pt x="4234" y="1856"/>
                    <a:pt x="4284" y="1830"/>
                    <a:pt x="4299" y="1784"/>
                  </a:cubicBezTo>
                  <a:cubicBezTo>
                    <a:pt x="4314" y="1738"/>
                    <a:pt x="4289" y="1688"/>
                    <a:pt x="4242" y="1673"/>
                  </a:cubicBezTo>
                  <a:cubicBezTo>
                    <a:pt x="4235" y="1671"/>
                    <a:pt x="4228" y="1669"/>
                    <a:pt x="4221" y="1669"/>
                  </a:cubicBezTo>
                  <a:lnTo>
                    <a:pt x="4217" y="1014"/>
                  </a:lnTo>
                  <a:cubicBezTo>
                    <a:pt x="4219" y="1013"/>
                    <a:pt x="4221" y="1013"/>
                    <a:pt x="4223" y="1013"/>
                  </a:cubicBezTo>
                  <a:cubicBezTo>
                    <a:pt x="4255" y="1005"/>
                    <a:pt x="4275" y="973"/>
                    <a:pt x="4268" y="940"/>
                  </a:cubicBezTo>
                  <a:cubicBezTo>
                    <a:pt x="4260" y="908"/>
                    <a:pt x="4228" y="888"/>
                    <a:pt x="4195" y="895"/>
                  </a:cubicBezTo>
                  <a:cubicBezTo>
                    <a:pt x="4163" y="903"/>
                    <a:pt x="4143" y="936"/>
                    <a:pt x="4150" y="968"/>
                  </a:cubicBezTo>
                  <a:cubicBezTo>
                    <a:pt x="4156" y="993"/>
                    <a:pt x="4178" y="1011"/>
                    <a:pt x="4202" y="1014"/>
                  </a:cubicBezTo>
                  <a:lnTo>
                    <a:pt x="4207" y="1669"/>
                  </a:lnTo>
                  <a:cubicBezTo>
                    <a:pt x="4197" y="1670"/>
                    <a:pt x="4187" y="1673"/>
                    <a:pt x="4177" y="1677"/>
                  </a:cubicBezTo>
                  <a:lnTo>
                    <a:pt x="3722" y="887"/>
                  </a:lnTo>
                  <a:cubicBezTo>
                    <a:pt x="3737" y="877"/>
                    <a:pt x="3747" y="861"/>
                    <a:pt x="3748" y="842"/>
                  </a:cubicBezTo>
                  <a:cubicBezTo>
                    <a:pt x="3749" y="827"/>
                    <a:pt x="3745" y="814"/>
                    <a:pt x="3737" y="803"/>
                  </a:cubicBezTo>
                  <a:cubicBezTo>
                    <a:pt x="3774" y="773"/>
                    <a:pt x="3806" y="737"/>
                    <a:pt x="3831" y="696"/>
                  </a:cubicBezTo>
                  <a:cubicBezTo>
                    <a:pt x="3896" y="592"/>
                    <a:pt x="3912" y="465"/>
                    <a:pt x="3876" y="348"/>
                  </a:cubicBezTo>
                  <a:cubicBezTo>
                    <a:pt x="3807" y="125"/>
                    <a:pt x="3569" y="0"/>
                    <a:pt x="3346" y="68"/>
                  </a:cubicBezTo>
                  <a:cubicBezTo>
                    <a:pt x="3248" y="99"/>
                    <a:pt x="3165" y="163"/>
                    <a:pt x="3111" y="250"/>
                  </a:cubicBezTo>
                  <a:cubicBezTo>
                    <a:pt x="3046" y="354"/>
                    <a:pt x="3030" y="481"/>
                    <a:pt x="3066" y="598"/>
                  </a:cubicBezTo>
                  <a:cubicBezTo>
                    <a:pt x="3100" y="706"/>
                    <a:pt x="3173" y="795"/>
                    <a:pt x="3273" y="848"/>
                  </a:cubicBezTo>
                  <a:cubicBezTo>
                    <a:pt x="3373" y="901"/>
                    <a:pt x="3488" y="912"/>
                    <a:pt x="3596" y="878"/>
                  </a:cubicBezTo>
                  <a:cubicBezTo>
                    <a:pt x="3609" y="874"/>
                    <a:pt x="3622" y="870"/>
                    <a:pt x="3634" y="864"/>
                  </a:cubicBezTo>
                  <a:cubicBezTo>
                    <a:pt x="3643" y="883"/>
                    <a:pt x="3662" y="897"/>
                    <a:pt x="3684" y="898"/>
                  </a:cubicBezTo>
                  <a:cubicBezTo>
                    <a:pt x="3693" y="899"/>
                    <a:pt x="3702" y="897"/>
                    <a:pt x="3710" y="894"/>
                  </a:cubicBezTo>
                  <a:lnTo>
                    <a:pt x="4165" y="1684"/>
                  </a:lnTo>
                  <a:cubicBezTo>
                    <a:pt x="4149" y="1695"/>
                    <a:pt x="4137" y="1710"/>
                    <a:pt x="4131" y="1730"/>
                  </a:cubicBezTo>
                  <a:cubicBezTo>
                    <a:pt x="4127" y="1743"/>
                    <a:pt x="4126" y="1756"/>
                    <a:pt x="4128" y="1769"/>
                  </a:cubicBezTo>
                  <a:lnTo>
                    <a:pt x="3795" y="1821"/>
                  </a:lnTo>
                  <a:cubicBezTo>
                    <a:pt x="3789" y="1799"/>
                    <a:pt x="3773" y="1780"/>
                    <a:pt x="3750" y="1773"/>
                  </a:cubicBezTo>
                  <a:cubicBezTo>
                    <a:pt x="3721" y="1763"/>
                    <a:pt x="3689" y="1775"/>
                    <a:pt x="3672" y="1801"/>
                  </a:cubicBezTo>
                  <a:cubicBezTo>
                    <a:pt x="3669" y="1806"/>
                    <a:pt x="3667" y="1811"/>
                    <a:pt x="3665" y="1816"/>
                  </a:cubicBezTo>
                  <a:cubicBezTo>
                    <a:pt x="3654" y="1852"/>
                    <a:pt x="3673" y="1890"/>
                    <a:pt x="3709" y="1901"/>
                  </a:cubicBezTo>
                  <a:cubicBezTo>
                    <a:pt x="3739" y="1911"/>
                    <a:pt x="3771" y="1899"/>
                    <a:pt x="3787" y="1872"/>
                  </a:cubicBezTo>
                  <a:cubicBezTo>
                    <a:pt x="3790" y="1868"/>
                    <a:pt x="3792" y="1863"/>
                    <a:pt x="3794" y="1858"/>
                  </a:cubicBezTo>
                  <a:cubicBezTo>
                    <a:pt x="3796" y="1850"/>
                    <a:pt x="3797" y="1842"/>
                    <a:pt x="3797" y="1835"/>
                  </a:cubicBezTo>
                  <a:lnTo>
                    <a:pt x="4131" y="1783"/>
                  </a:lnTo>
                  <a:cubicBezTo>
                    <a:pt x="4134" y="1794"/>
                    <a:pt x="4139" y="1804"/>
                    <a:pt x="4147" y="1813"/>
                  </a:cubicBezTo>
                  <a:lnTo>
                    <a:pt x="3751" y="2193"/>
                  </a:lnTo>
                  <a:cubicBezTo>
                    <a:pt x="3737" y="2183"/>
                    <a:pt x="3719" y="2178"/>
                    <a:pt x="3701" y="2182"/>
                  </a:cubicBezTo>
                  <a:cubicBezTo>
                    <a:pt x="3691" y="2184"/>
                    <a:pt x="3683" y="2189"/>
                    <a:pt x="3676" y="2195"/>
                  </a:cubicBezTo>
                  <a:cubicBezTo>
                    <a:pt x="3659" y="2183"/>
                    <a:pt x="3642" y="2171"/>
                    <a:pt x="3624" y="2162"/>
                  </a:cubicBezTo>
                  <a:cubicBezTo>
                    <a:pt x="3565" y="2131"/>
                    <a:pt x="3502" y="2116"/>
                    <a:pt x="3438" y="2118"/>
                  </a:cubicBezTo>
                  <a:lnTo>
                    <a:pt x="3437" y="2116"/>
                  </a:lnTo>
                  <a:cubicBezTo>
                    <a:pt x="3431" y="2087"/>
                    <a:pt x="3405" y="2068"/>
                    <a:pt x="3376" y="2069"/>
                  </a:cubicBezTo>
                  <a:lnTo>
                    <a:pt x="3293" y="1634"/>
                  </a:lnTo>
                  <a:cubicBezTo>
                    <a:pt x="3294" y="1633"/>
                    <a:pt x="3296" y="1633"/>
                    <a:pt x="3298" y="1632"/>
                  </a:cubicBezTo>
                  <a:cubicBezTo>
                    <a:pt x="3365" y="1612"/>
                    <a:pt x="3403" y="1542"/>
                    <a:pt x="3383" y="1475"/>
                  </a:cubicBezTo>
                  <a:cubicBezTo>
                    <a:pt x="3362" y="1409"/>
                    <a:pt x="3292" y="1371"/>
                    <a:pt x="3226" y="1391"/>
                  </a:cubicBezTo>
                  <a:cubicBezTo>
                    <a:pt x="3172" y="1407"/>
                    <a:pt x="3137" y="1456"/>
                    <a:pt x="3136" y="1509"/>
                  </a:cubicBezTo>
                  <a:lnTo>
                    <a:pt x="2882" y="1519"/>
                  </a:lnTo>
                  <a:cubicBezTo>
                    <a:pt x="2879" y="1491"/>
                    <a:pt x="2864" y="1467"/>
                    <a:pt x="2841" y="1451"/>
                  </a:cubicBezTo>
                  <a:lnTo>
                    <a:pt x="3023" y="1115"/>
                  </a:lnTo>
                  <a:cubicBezTo>
                    <a:pt x="3034" y="1119"/>
                    <a:pt x="3046" y="1120"/>
                    <a:pt x="3058" y="1117"/>
                  </a:cubicBezTo>
                  <a:cubicBezTo>
                    <a:pt x="3091" y="1110"/>
                    <a:pt x="3111" y="1077"/>
                    <a:pt x="3103" y="1045"/>
                  </a:cubicBezTo>
                  <a:cubicBezTo>
                    <a:pt x="3096" y="1012"/>
                    <a:pt x="3063" y="992"/>
                    <a:pt x="3031" y="1000"/>
                  </a:cubicBezTo>
                  <a:cubicBezTo>
                    <a:pt x="2998" y="1007"/>
                    <a:pt x="2978" y="1040"/>
                    <a:pt x="2986" y="1072"/>
                  </a:cubicBezTo>
                  <a:cubicBezTo>
                    <a:pt x="2989" y="1087"/>
                    <a:pt x="2998" y="1099"/>
                    <a:pt x="3010" y="1108"/>
                  </a:cubicBezTo>
                  <a:lnTo>
                    <a:pt x="2829" y="1444"/>
                  </a:lnTo>
                  <a:cubicBezTo>
                    <a:pt x="2820" y="1440"/>
                    <a:pt x="2811" y="1437"/>
                    <a:pt x="2801" y="1435"/>
                  </a:cubicBezTo>
                  <a:cubicBezTo>
                    <a:pt x="2763" y="1430"/>
                    <a:pt x="2726" y="1447"/>
                    <a:pt x="2706" y="1480"/>
                  </a:cubicBezTo>
                  <a:cubicBezTo>
                    <a:pt x="2699" y="1491"/>
                    <a:pt x="2695" y="1503"/>
                    <a:pt x="2693" y="1516"/>
                  </a:cubicBezTo>
                  <a:cubicBezTo>
                    <a:pt x="2689" y="1542"/>
                    <a:pt x="2696" y="1567"/>
                    <a:pt x="2711" y="1587"/>
                  </a:cubicBezTo>
                  <a:cubicBezTo>
                    <a:pt x="2726" y="1608"/>
                    <a:pt x="2748" y="1621"/>
                    <a:pt x="2774" y="1624"/>
                  </a:cubicBezTo>
                  <a:lnTo>
                    <a:pt x="2778" y="1625"/>
                  </a:lnTo>
                  <a:lnTo>
                    <a:pt x="2767" y="2049"/>
                  </a:lnTo>
                  <a:cubicBezTo>
                    <a:pt x="2756" y="2049"/>
                    <a:pt x="2746" y="2051"/>
                    <a:pt x="2735" y="2054"/>
                  </a:cubicBezTo>
                  <a:cubicBezTo>
                    <a:pt x="2705" y="2063"/>
                    <a:pt x="2681" y="2083"/>
                    <a:pt x="2665" y="2108"/>
                  </a:cubicBezTo>
                  <a:lnTo>
                    <a:pt x="2276" y="1895"/>
                  </a:lnTo>
                  <a:cubicBezTo>
                    <a:pt x="2279" y="1888"/>
                    <a:pt x="2281" y="1880"/>
                    <a:pt x="2282" y="1873"/>
                  </a:cubicBezTo>
                  <a:cubicBezTo>
                    <a:pt x="2286" y="1847"/>
                    <a:pt x="2279" y="1822"/>
                    <a:pt x="2264" y="1802"/>
                  </a:cubicBezTo>
                  <a:cubicBezTo>
                    <a:pt x="2249" y="1781"/>
                    <a:pt x="2226" y="1768"/>
                    <a:pt x="2201" y="1764"/>
                  </a:cubicBezTo>
                  <a:cubicBezTo>
                    <a:pt x="2197" y="1764"/>
                    <a:pt x="2193" y="1764"/>
                    <a:pt x="2189" y="1764"/>
                  </a:cubicBezTo>
                  <a:lnTo>
                    <a:pt x="2177" y="1527"/>
                  </a:lnTo>
                  <a:lnTo>
                    <a:pt x="2178" y="1527"/>
                  </a:lnTo>
                  <a:cubicBezTo>
                    <a:pt x="2210" y="1519"/>
                    <a:pt x="2230" y="1486"/>
                    <a:pt x="2223" y="1454"/>
                  </a:cubicBezTo>
                  <a:cubicBezTo>
                    <a:pt x="2215" y="1422"/>
                    <a:pt x="2182" y="1402"/>
                    <a:pt x="2150" y="1409"/>
                  </a:cubicBezTo>
                  <a:cubicBezTo>
                    <a:pt x="2117" y="1417"/>
                    <a:pt x="2097" y="1450"/>
                    <a:pt x="2105" y="1482"/>
                  </a:cubicBezTo>
                  <a:cubicBezTo>
                    <a:pt x="2112" y="1509"/>
                    <a:pt x="2136" y="1527"/>
                    <a:pt x="2162" y="1528"/>
                  </a:cubicBezTo>
                  <a:lnTo>
                    <a:pt x="2174" y="1764"/>
                  </a:lnTo>
                  <a:cubicBezTo>
                    <a:pt x="2159" y="1766"/>
                    <a:pt x="2145" y="1772"/>
                    <a:pt x="2133" y="1781"/>
                  </a:cubicBezTo>
                  <a:lnTo>
                    <a:pt x="1837" y="1426"/>
                  </a:lnTo>
                  <a:lnTo>
                    <a:pt x="1840" y="1424"/>
                  </a:lnTo>
                  <a:cubicBezTo>
                    <a:pt x="1861" y="1399"/>
                    <a:pt x="1858" y="1360"/>
                    <a:pt x="1832" y="1339"/>
                  </a:cubicBezTo>
                  <a:cubicBezTo>
                    <a:pt x="1807" y="1318"/>
                    <a:pt x="1769" y="1321"/>
                    <a:pt x="1747" y="1346"/>
                  </a:cubicBezTo>
                  <a:cubicBezTo>
                    <a:pt x="1726" y="1372"/>
                    <a:pt x="1729" y="1410"/>
                    <a:pt x="1755" y="1431"/>
                  </a:cubicBezTo>
                  <a:cubicBezTo>
                    <a:pt x="1775" y="1449"/>
                    <a:pt x="1804" y="1450"/>
                    <a:pt x="1826" y="1436"/>
                  </a:cubicBezTo>
                  <a:lnTo>
                    <a:pt x="2122" y="1790"/>
                  </a:lnTo>
                  <a:cubicBezTo>
                    <a:pt x="2116" y="1796"/>
                    <a:pt x="2111" y="1802"/>
                    <a:pt x="2106" y="1809"/>
                  </a:cubicBezTo>
                  <a:cubicBezTo>
                    <a:pt x="2099" y="1820"/>
                    <a:pt x="2095" y="1832"/>
                    <a:pt x="2093" y="1845"/>
                  </a:cubicBezTo>
                  <a:cubicBezTo>
                    <a:pt x="2089" y="1870"/>
                    <a:pt x="2096" y="1896"/>
                    <a:pt x="2111" y="1916"/>
                  </a:cubicBezTo>
                  <a:cubicBezTo>
                    <a:pt x="2126" y="1937"/>
                    <a:pt x="2149" y="1950"/>
                    <a:pt x="2174" y="1953"/>
                  </a:cubicBezTo>
                  <a:cubicBezTo>
                    <a:pt x="2212" y="1959"/>
                    <a:pt x="2249" y="1942"/>
                    <a:pt x="2269" y="1909"/>
                  </a:cubicBezTo>
                  <a:lnTo>
                    <a:pt x="2269" y="1908"/>
                  </a:lnTo>
                  <a:lnTo>
                    <a:pt x="2658" y="2121"/>
                  </a:lnTo>
                  <a:cubicBezTo>
                    <a:pt x="2645" y="2148"/>
                    <a:pt x="2642" y="2180"/>
                    <a:pt x="2652" y="2212"/>
                  </a:cubicBezTo>
                  <a:cubicBezTo>
                    <a:pt x="2665" y="2255"/>
                    <a:pt x="2700" y="2286"/>
                    <a:pt x="2741" y="2296"/>
                  </a:cubicBezTo>
                  <a:lnTo>
                    <a:pt x="2628" y="3264"/>
                  </a:lnTo>
                  <a:cubicBezTo>
                    <a:pt x="2612" y="3263"/>
                    <a:pt x="2596" y="3265"/>
                    <a:pt x="2581" y="3269"/>
                  </a:cubicBezTo>
                  <a:cubicBezTo>
                    <a:pt x="2575" y="3271"/>
                    <a:pt x="2569" y="3274"/>
                    <a:pt x="2563" y="3276"/>
                  </a:cubicBezTo>
                  <a:lnTo>
                    <a:pt x="2255" y="2730"/>
                  </a:lnTo>
                  <a:cubicBezTo>
                    <a:pt x="2292" y="2705"/>
                    <a:pt x="2304" y="2655"/>
                    <a:pt x="2283" y="2615"/>
                  </a:cubicBezTo>
                  <a:cubicBezTo>
                    <a:pt x="2259" y="2572"/>
                    <a:pt x="2206" y="2556"/>
                    <a:pt x="2163" y="2579"/>
                  </a:cubicBezTo>
                  <a:cubicBezTo>
                    <a:pt x="2120" y="2602"/>
                    <a:pt x="2104" y="2656"/>
                    <a:pt x="2127" y="2699"/>
                  </a:cubicBezTo>
                  <a:cubicBezTo>
                    <a:pt x="2150" y="2740"/>
                    <a:pt x="2200" y="2756"/>
                    <a:pt x="2242" y="2737"/>
                  </a:cubicBezTo>
                  <a:lnTo>
                    <a:pt x="2551" y="3283"/>
                  </a:lnTo>
                  <a:cubicBezTo>
                    <a:pt x="2533" y="3294"/>
                    <a:pt x="2518" y="3309"/>
                    <a:pt x="2507" y="3327"/>
                  </a:cubicBezTo>
                  <a:cubicBezTo>
                    <a:pt x="2487" y="3359"/>
                    <a:pt x="2482" y="3399"/>
                    <a:pt x="2493" y="3436"/>
                  </a:cubicBezTo>
                  <a:cubicBezTo>
                    <a:pt x="2496" y="3445"/>
                    <a:pt x="2499" y="3454"/>
                    <a:pt x="2504" y="3462"/>
                  </a:cubicBezTo>
                  <a:lnTo>
                    <a:pt x="1984" y="3781"/>
                  </a:lnTo>
                  <a:cubicBezTo>
                    <a:pt x="1964" y="3754"/>
                    <a:pt x="1931" y="3741"/>
                    <a:pt x="1899" y="3746"/>
                  </a:cubicBezTo>
                  <a:lnTo>
                    <a:pt x="1839" y="3498"/>
                  </a:lnTo>
                  <a:cubicBezTo>
                    <a:pt x="1848" y="3495"/>
                    <a:pt x="1857" y="3489"/>
                    <a:pt x="1864" y="3481"/>
                  </a:cubicBezTo>
                  <a:cubicBezTo>
                    <a:pt x="1886" y="3456"/>
                    <a:pt x="1883" y="3418"/>
                    <a:pt x="1857" y="3396"/>
                  </a:cubicBezTo>
                  <a:cubicBezTo>
                    <a:pt x="1832" y="3374"/>
                    <a:pt x="1794" y="3377"/>
                    <a:pt x="1772" y="3403"/>
                  </a:cubicBezTo>
                  <a:cubicBezTo>
                    <a:pt x="1750" y="3428"/>
                    <a:pt x="1753" y="3466"/>
                    <a:pt x="1779" y="3488"/>
                  </a:cubicBezTo>
                  <a:cubicBezTo>
                    <a:pt x="1792" y="3499"/>
                    <a:pt x="1809" y="3504"/>
                    <a:pt x="1825" y="3502"/>
                  </a:cubicBezTo>
                  <a:lnTo>
                    <a:pt x="1885" y="3750"/>
                  </a:lnTo>
                  <a:cubicBezTo>
                    <a:pt x="1880" y="3751"/>
                    <a:pt x="1875" y="3753"/>
                    <a:pt x="1870" y="3756"/>
                  </a:cubicBezTo>
                  <a:cubicBezTo>
                    <a:pt x="1830" y="3778"/>
                    <a:pt x="1813" y="3828"/>
                    <a:pt x="1832" y="3869"/>
                  </a:cubicBezTo>
                  <a:lnTo>
                    <a:pt x="1489" y="4057"/>
                  </a:lnTo>
                  <a:cubicBezTo>
                    <a:pt x="1486" y="4053"/>
                    <a:pt x="1483" y="4049"/>
                    <a:pt x="1479" y="4046"/>
                  </a:cubicBezTo>
                  <a:cubicBezTo>
                    <a:pt x="1454" y="4025"/>
                    <a:pt x="1415" y="4028"/>
                    <a:pt x="1394" y="4053"/>
                  </a:cubicBezTo>
                  <a:cubicBezTo>
                    <a:pt x="1373" y="4079"/>
                    <a:pt x="1376" y="4117"/>
                    <a:pt x="1401" y="4138"/>
                  </a:cubicBezTo>
                  <a:cubicBezTo>
                    <a:pt x="1427" y="4160"/>
                    <a:pt x="1465" y="4157"/>
                    <a:pt x="1486" y="4131"/>
                  </a:cubicBezTo>
                  <a:cubicBezTo>
                    <a:pt x="1501" y="4114"/>
                    <a:pt x="1504" y="4090"/>
                    <a:pt x="1496" y="4070"/>
                  </a:cubicBezTo>
                  <a:lnTo>
                    <a:pt x="1839" y="3882"/>
                  </a:lnTo>
                  <a:cubicBezTo>
                    <a:pt x="1854" y="3905"/>
                    <a:pt x="1879" y="3919"/>
                    <a:pt x="1905" y="3921"/>
                  </a:cubicBezTo>
                  <a:lnTo>
                    <a:pt x="1903" y="4351"/>
                  </a:lnTo>
                  <a:cubicBezTo>
                    <a:pt x="1889" y="4351"/>
                    <a:pt x="1876" y="4353"/>
                    <a:pt x="1863" y="4357"/>
                  </a:cubicBezTo>
                  <a:cubicBezTo>
                    <a:pt x="1832" y="4366"/>
                    <a:pt x="1806" y="4387"/>
                    <a:pt x="1788" y="4414"/>
                  </a:cubicBezTo>
                  <a:cubicBezTo>
                    <a:pt x="1768" y="4447"/>
                    <a:pt x="1763" y="4486"/>
                    <a:pt x="1774" y="4522"/>
                  </a:cubicBezTo>
                  <a:lnTo>
                    <a:pt x="1358" y="4642"/>
                  </a:lnTo>
                  <a:cubicBezTo>
                    <a:pt x="1356" y="4638"/>
                    <a:pt x="1355" y="4634"/>
                    <a:pt x="1353" y="4631"/>
                  </a:cubicBezTo>
                  <a:cubicBezTo>
                    <a:pt x="1330" y="4588"/>
                    <a:pt x="1276" y="4572"/>
                    <a:pt x="1233" y="4595"/>
                  </a:cubicBezTo>
                  <a:cubicBezTo>
                    <a:pt x="1228" y="4598"/>
                    <a:pt x="1223" y="4601"/>
                    <a:pt x="1219" y="4605"/>
                  </a:cubicBezTo>
                  <a:lnTo>
                    <a:pt x="953" y="4332"/>
                  </a:lnTo>
                  <a:cubicBezTo>
                    <a:pt x="973" y="4307"/>
                    <a:pt x="970" y="4270"/>
                    <a:pt x="945" y="4249"/>
                  </a:cubicBezTo>
                  <a:cubicBezTo>
                    <a:pt x="920" y="4227"/>
                    <a:pt x="882" y="4230"/>
                    <a:pt x="860" y="4255"/>
                  </a:cubicBezTo>
                  <a:cubicBezTo>
                    <a:pt x="838" y="4281"/>
                    <a:pt x="841" y="4319"/>
                    <a:pt x="867" y="4341"/>
                  </a:cubicBezTo>
                  <a:cubicBezTo>
                    <a:pt x="889" y="4359"/>
                    <a:pt x="920" y="4359"/>
                    <a:pt x="942" y="4343"/>
                  </a:cubicBezTo>
                  <a:lnTo>
                    <a:pt x="1209" y="4615"/>
                  </a:lnTo>
                  <a:cubicBezTo>
                    <a:pt x="1185" y="4642"/>
                    <a:pt x="1180" y="4682"/>
                    <a:pt x="1198" y="4715"/>
                  </a:cubicBezTo>
                  <a:cubicBezTo>
                    <a:pt x="1221" y="4758"/>
                    <a:pt x="1275" y="4774"/>
                    <a:pt x="1317" y="4750"/>
                  </a:cubicBezTo>
                  <a:cubicBezTo>
                    <a:pt x="1352" y="4732"/>
                    <a:pt x="1369" y="4692"/>
                    <a:pt x="1362" y="4655"/>
                  </a:cubicBezTo>
                  <a:lnTo>
                    <a:pt x="1779" y="4536"/>
                  </a:lnTo>
                  <a:cubicBezTo>
                    <a:pt x="1790" y="4564"/>
                    <a:pt x="1811" y="4587"/>
                    <a:pt x="1839" y="4602"/>
                  </a:cubicBezTo>
                  <a:cubicBezTo>
                    <a:pt x="1870" y="4619"/>
                    <a:pt x="1906" y="4622"/>
                    <a:pt x="1940" y="4612"/>
                  </a:cubicBezTo>
                  <a:cubicBezTo>
                    <a:pt x="1969" y="4603"/>
                    <a:pt x="1993" y="4586"/>
                    <a:pt x="2010" y="4561"/>
                  </a:cubicBezTo>
                  <a:lnTo>
                    <a:pt x="2262" y="4720"/>
                  </a:lnTo>
                  <a:cubicBezTo>
                    <a:pt x="2256" y="4732"/>
                    <a:pt x="2255" y="4745"/>
                    <a:pt x="2258" y="4759"/>
                  </a:cubicBezTo>
                  <a:cubicBezTo>
                    <a:pt x="2261" y="4773"/>
                    <a:pt x="2269" y="4785"/>
                    <a:pt x="2280" y="4793"/>
                  </a:cubicBezTo>
                  <a:cubicBezTo>
                    <a:pt x="2238" y="4886"/>
                    <a:pt x="2231" y="4992"/>
                    <a:pt x="2262" y="5091"/>
                  </a:cubicBezTo>
                  <a:cubicBezTo>
                    <a:pt x="2263" y="5095"/>
                    <a:pt x="2264" y="5099"/>
                    <a:pt x="2265" y="5102"/>
                  </a:cubicBezTo>
                  <a:cubicBezTo>
                    <a:pt x="2240" y="5114"/>
                    <a:pt x="2226" y="5142"/>
                    <a:pt x="2233" y="5170"/>
                  </a:cubicBezTo>
                  <a:lnTo>
                    <a:pt x="2234" y="5173"/>
                  </a:lnTo>
                  <a:lnTo>
                    <a:pt x="1686" y="5443"/>
                  </a:lnTo>
                  <a:cubicBezTo>
                    <a:pt x="1678" y="5430"/>
                    <a:pt x="1667" y="5419"/>
                    <a:pt x="1654" y="5411"/>
                  </a:cubicBezTo>
                  <a:cubicBezTo>
                    <a:pt x="1611" y="5387"/>
                    <a:pt x="1557" y="5402"/>
                    <a:pt x="1533" y="5445"/>
                  </a:cubicBezTo>
                  <a:cubicBezTo>
                    <a:pt x="1513" y="5481"/>
                    <a:pt x="1521" y="5526"/>
                    <a:pt x="1550" y="5553"/>
                  </a:cubicBezTo>
                  <a:lnTo>
                    <a:pt x="1307" y="5866"/>
                  </a:lnTo>
                  <a:cubicBezTo>
                    <a:pt x="1286" y="5853"/>
                    <a:pt x="1258" y="5854"/>
                    <a:pt x="1238" y="5870"/>
                  </a:cubicBezTo>
                  <a:cubicBezTo>
                    <a:pt x="1235" y="5873"/>
                    <a:pt x="1233" y="5875"/>
                    <a:pt x="1230" y="5878"/>
                  </a:cubicBezTo>
                  <a:cubicBezTo>
                    <a:pt x="1215" y="5869"/>
                    <a:pt x="1198" y="5861"/>
                    <a:pt x="1182" y="5855"/>
                  </a:cubicBezTo>
                  <a:cubicBezTo>
                    <a:pt x="1186" y="5837"/>
                    <a:pt x="1182" y="5818"/>
                    <a:pt x="1170" y="5803"/>
                  </a:cubicBezTo>
                  <a:cubicBezTo>
                    <a:pt x="1163" y="5794"/>
                    <a:pt x="1153" y="5788"/>
                    <a:pt x="1143" y="5784"/>
                  </a:cubicBezTo>
                  <a:lnTo>
                    <a:pt x="1163" y="5694"/>
                  </a:lnTo>
                  <a:cubicBezTo>
                    <a:pt x="1178" y="5694"/>
                    <a:pt x="1193" y="5693"/>
                    <a:pt x="1207" y="5688"/>
                  </a:cubicBezTo>
                  <a:cubicBezTo>
                    <a:pt x="1238" y="5679"/>
                    <a:pt x="1264" y="5658"/>
                    <a:pt x="1281" y="5631"/>
                  </a:cubicBezTo>
                  <a:cubicBezTo>
                    <a:pt x="1301" y="5598"/>
                    <a:pt x="1307" y="5558"/>
                    <a:pt x="1295" y="5522"/>
                  </a:cubicBezTo>
                  <a:cubicBezTo>
                    <a:pt x="1284" y="5484"/>
                    <a:pt x="1257" y="5456"/>
                    <a:pt x="1224" y="5440"/>
                  </a:cubicBezTo>
                  <a:lnTo>
                    <a:pt x="1406" y="4980"/>
                  </a:lnTo>
                  <a:cubicBezTo>
                    <a:pt x="1425" y="4982"/>
                    <a:pt x="1446" y="4975"/>
                    <a:pt x="1459" y="4959"/>
                  </a:cubicBezTo>
                  <a:cubicBezTo>
                    <a:pt x="1481" y="4933"/>
                    <a:pt x="1478" y="4895"/>
                    <a:pt x="1452" y="4874"/>
                  </a:cubicBezTo>
                  <a:cubicBezTo>
                    <a:pt x="1427" y="4853"/>
                    <a:pt x="1388" y="4856"/>
                    <a:pt x="1367" y="4881"/>
                  </a:cubicBezTo>
                  <a:cubicBezTo>
                    <a:pt x="1346" y="4907"/>
                    <a:pt x="1349" y="4945"/>
                    <a:pt x="1374" y="4966"/>
                  </a:cubicBezTo>
                  <a:cubicBezTo>
                    <a:pt x="1380" y="4971"/>
                    <a:pt x="1386" y="4974"/>
                    <a:pt x="1392" y="4976"/>
                  </a:cubicBezTo>
                  <a:lnTo>
                    <a:pt x="1211" y="5435"/>
                  </a:lnTo>
                  <a:cubicBezTo>
                    <a:pt x="1185" y="5426"/>
                    <a:pt x="1157" y="5425"/>
                    <a:pt x="1129" y="5434"/>
                  </a:cubicBezTo>
                  <a:cubicBezTo>
                    <a:pt x="1098" y="5443"/>
                    <a:pt x="1072" y="5463"/>
                    <a:pt x="1055" y="5491"/>
                  </a:cubicBezTo>
                  <a:cubicBezTo>
                    <a:pt x="1043" y="5509"/>
                    <a:pt x="1037" y="5530"/>
                    <a:pt x="1035" y="5551"/>
                  </a:cubicBezTo>
                  <a:lnTo>
                    <a:pt x="556" y="5547"/>
                  </a:lnTo>
                  <a:cubicBezTo>
                    <a:pt x="555" y="5543"/>
                    <a:pt x="555" y="5539"/>
                    <a:pt x="554" y="5535"/>
                  </a:cubicBezTo>
                  <a:cubicBezTo>
                    <a:pt x="544" y="5487"/>
                    <a:pt x="496" y="5457"/>
                    <a:pt x="449" y="5468"/>
                  </a:cubicBezTo>
                  <a:cubicBezTo>
                    <a:pt x="444" y="5469"/>
                    <a:pt x="440" y="5471"/>
                    <a:pt x="436" y="5472"/>
                  </a:cubicBezTo>
                  <a:lnTo>
                    <a:pt x="260" y="5117"/>
                  </a:lnTo>
                  <a:lnTo>
                    <a:pt x="261" y="5116"/>
                  </a:lnTo>
                  <a:cubicBezTo>
                    <a:pt x="269" y="5111"/>
                    <a:pt x="276" y="5104"/>
                    <a:pt x="281" y="5096"/>
                  </a:cubicBezTo>
                  <a:cubicBezTo>
                    <a:pt x="295" y="5073"/>
                    <a:pt x="295" y="5045"/>
                    <a:pt x="280" y="5023"/>
                  </a:cubicBezTo>
                  <a:cubicBezTo>
                    <a:pt x="260" y="4992"/>
                    <a:pt x="218" y="4983"/>
                    <a:pt x="186" y="5004"/>
                  </a:cubicBezTo>
                  <a:cubicBezTo>
                    <a:pt x="178" y="5009"/>
                    <a:pt x="172" y="5016"/>
                    <a:pt x="166" y="5025"/>
                  </a:cubicBezTo>
                  <a:cubicBezTo>
                    <a:pt x="153" y="5047"/>
                    <a:pt x="153" y="5076"/>
                    <a:pt x="168" y="5098"/>
                  </a:cubicBezTo>
                  <a:cubicBezTo>
                    <a:pt x="185" y="5124"/>
                    <a:pt x="219" y="5134"/>
                    <a:pt x="248" y="5123"/>
                  </a:cubicBezTo>
                  <a:lnTo>
                    <a:pt x="423" y="5479"/>
                  </a:lnTo>
                  <a:cubicBezTo>
                    <a:pt x="403" y="5491"/>
                    <a:pt x="388" y="5510"/>
                    <a:pt x="383" y="5532"/>
                  </a:cubicBezTo>
                  <a:lnTo>
                    <a:pt x="129" y="5489"/>
                  </a:lnTo>
                  <a:cubicBezTo>
                    <a:pt x="128" y="5478"/>
                    <a:pt x="125" y="5466"/>
                    <a:pt x="118" y="5456"/>
                  </a:cubicBezTo>
                  <a:cubicBezTo>
                    <a:pt x="100" y="5429"/>
                    <a:pt x="62" y="5421"/>
                    <a:pt x="35" y="5440"/>
                  </a:cubicBezTo>
                  <a:cubicBezTo>
                    <a:pt x="7" y="5459"/>
                    <a:pt x="0" y="5496"/>
                    <a:pt x="18" y="5524"/>
                  </a:cubicBezTo>
                  <a:cubicBezTo>
                    <a:pt x="37" y="5551"/>
                    <a:pt x="74" y="5559"/>
                    <a:pt x="102" y="5540"/>
                  </a:cubicBezTo>
                  <a:cubicBezTo>
                    <a:pt x="115" y="5531"/>
                    <a:pt x="124" y="5518"/>
                    <a:pt x="127" y="5503"/>
                  </a:cubicBezTo>
                  <a:lnTo>
                    <a:pt x="380" y="5546"/>
                  </a:lnTo>
                  <a:cubicBezTo>
                    <a:pt x="380" y="5555"/>
                    <a:pt x="380" y="5564"/>
                    <a:pt x="382" y="5573"/>
                  </a:cubicBezTo>
                  <a:cubicBezTo>
                    <a:pt x="392" y="5621"/>
                    <a:pt x="440" y="5651"/>
                    <a:pt x="487" y="5640"/>
                  </a:cubicBezTo>
                  <a:cubicBezTo>
                    <a:pt x="526" y="5632"/>
                    <a:pt x="552" y="5599"/>
                    <a:pt x="556" y="5562"/>
                  </a:cubicBezTo>
                  <a:lnTo>
                    <a:pt x="1035" y="5565"/>
                  </a:lnTo>
                  <a:cubicBezTo>
                    <a:pt x="1035" y="5577"/>
                    <a:pt x="1037" y="5589"/>
                    <a:pt x="1041" y="5600"/>
                  </a:cubicBezTo>
                  <a:cubicBezTo>
                    <a:pt x="1056" y="5651"/>
                    <a:pt x="1100" y="5685"/>
                    <a:pt x="1149" y="5693"/>
                  </a:cubicBezTo>
                  <a:lnTo>
                    <a:pt x="1129" y="5781"/>
                  </a:lnTo>
                  <a:cubicBezTo>
                    <a:pt x="1114" y="5779"/>
                    <a:pt x="1098" y="5784"/>
                    <a:pt x="1085" y="5794"/>
                  </a:cubicBezTo>
                  <a:cubicBezTo>
                    <a:pt x="1073" y="5804"/>
                    <a:pt x="1066" y="5817"/>
                    <a:pt x="1064" y="5831"/>
                  </a:cubicBezTo>
                  <a:cubicBezTo>
                    <a:pt x="1022" y="5829"/>
                    <a:pt x="980" y="5834"/>
                    <a:pt x="938" y="5847"/>
                  </a:cubicBezTo>
                  <a:cubicBezTo>
                    <a:pt x="852" y="5874"/>
                    <a:pt x="778" y="5931"/>
                    <a:pt x="730" y="6008"/>
                  </a:cubicBezTo>
                  <a:cubicBezTo>
                    <a:pt x="673" y="6100"/>
                    <a:pt x="659" y="6212"/>
                    <a:pt x="691" y="6315"/>
                  </a:cubicBezTo>
                  <a:cubicBezTo>
                    <a:pt x="704" y="6360"/>
                    <a:pt x="726" y="6401"/>
                    <a:pt x="754" y="6436"/>
                  </a:cubicBezTo>
                  <a:cubicBezTo>
                    <a:pt x="736" y="6458"/>
                    <a:pt x="734" y="6491"/>
                    <a:pt x="753" y="6514"/>
                  </a:cubicBezTo>
                  <a:lnTo>
                    <a:pt x="755" y="6515"/>
                  </a:lnTo>
                  <a:lnTo>
                    <a:pt x="638" y="6636"/>
                  </a:lnTo>
                  <a:cubicBezTo>
                    <a:pt x="606" y="6609"/>
                    <a:pt x="562" y="6598"/>
                    <a:pt x="520" y="6611"/>
                  </a:cubicBezTo>
                  <a:cubicBezTo>
                    <a:pt x="453" y="6631"/>
                    <a:pt x="415" y="6702"/>
                    <a:pt x="435" y="6768"/>
                  </a:cubicBezTo>
                  <a:cubicBezTo>
                    <a:pt x="451" y="6819"/>
                    <a:pt x="495" y="6853"/>
                    <a:pt x="544" y="6857"/>
                  </a:cubicBezTo>
                  <a:lnTo>
                    <a:pt x="512" y="7749"/>
                  </a:lnTo>
                  <a:cubicBezTo>
                    <a:pt x="490" y="7749"/>
                    <a:pt x="468" y="7756"/>
                    <a:pt x="451" y="7770"/>
                  </a:cubicBezTo>
                  <a:cubicBezTo>
                    <a:pt x="443" y="7777"/>
                    <a:pt x="436" y="7785"/>
                    <a:pt x="430" y="7794"/>
                  </a:cubicBezTo>
                  <a:cubicBezTo>
                    <a:pt x="409" y="7829"/>
                    <a:pt x="412" y="7873"/>
                    <a:pt x="438" y="7905"/>
                  </a:cubicBezTo>
                  <a:cubicBezTo>
                    <a:pt x="454" y="7924"/>
                    <a:pt x="477" y="7937"/>
                    <a:pt x="502" y="7939"/>
                  </a:cubicBezTo>
                  <a:cubicBezTo>
                    <a:pt x="527" y="7942"/>
                    <a:pt x="552" y="7934"/>
                    <a:pt x="572" y="7918"/>
                  </a:cubicBezTo>
                  <a:cubicBezTo>
                    <a:pt x="580" y="7911"/>
                    <a:pt x="587" y="7903"/>
                    <a:pt x="593" y="7894"/>
                  </a:cubicBezTo>
                  <a:cubicBezTo>
                    <a:pt x="614" y="7860"/>
                    <a:pt x="611" y="7815"/>
                    <a:pt x="586" y="7784"/>
                  </a:cubicBezTo>
                  <a:cubicBezTo>
                    <a:pt x="570" y="7765"/>
                    <a:pt x="549" y="7753"/>
                    <a:pt x="526" y="7750"/>
                  </a:cubicBezTo>
                  <a:lnTo>
                    <a:pt x="559" y="6858"/>
                  </a:lnTo>
                  <a:cubicBezTo>
                    <a:pt x="570" y="6858"/>
                    <a:pt x="581" y="6856"/>
                    <a:pt x="592" y="6853"/>
                  </a:cubicBezTo>
                  <a:cubicBezTo>
                    <a:pt x="641" y="6838"/>
                    <a:pt x="674" y="6797"/>
                    <a:pt x="681" y="6750"/>
                  </a:cubicBezTo>
                  <a:lnTo>
                    <a:pt x="934" y="6778"/>
                  </a:lnTo>
                  <a:cubicBezTo>
                    <a:pt x="933" y="6809"/>
                    <a:pt x="949" y="6840"/>
                    <a:pt x="979" y="6857"/>
                  </a:cubicBezTo>
                  <a:cubicBezTo>
                    <a:pt x="1012" y="6876"/>
                    <a:pt x="1053" y="6870"/>
                    <a:pt x="1080" y="6847"/>
                  </a:cubicBezTo>
                  <a:lnTo>
                    <a:pt x="1701" y="7426"/>
                  </a:lnTo>
                  <a:cubicBezTo>
                    <a:pt x="1698" y="7429"/>
                    <a:pt x="1695" y="7433"/>
                    <a:pt x="1693" y="7436"/>
                  </a:cubicBezTo>
                  <a:cubicBezTo>
                    <a:pt x="1665" y="7476"/>
                    <a:pt x="1662" y="7526"/>
                    <a:pt x="1681" y="7567"/>
                  </a:cubicBezTo>
                  <a:lnTo>
                    <a:pt x="1350" y="7745"/>
                  </a:lnTo>
                  <a:cubicBezTo>
                    <a:pt x="1332" y="7711"/>
                    <a:pt x="1293" y="7692"/>
                    <a:pt x="1253" y="7701"/>
                  </a:cubicBezTo>
                  <a:cubicBezTo>
                    <a:pt x="1239" y="7705"/>
                    <a:pt x="1226" y="7712"/>
                    <a:pt x="1216" y="7721"/>
                  </a:cubicBezTo>
                  <a:lnTo>
                    <a:pt x="766" y="7283"/>
                  </a:lnTo>
                  <a:cubicBezTo>
                    <a:pt x="768" y="7281"/>
                    <a:pt x="770" y="7278"/>
                    <a:pt x="771" y="7276"/>
                  </a:cubicBezTo>
                  <a:cubicBezTo>
                    <a:pt x="787" y="7247"/>
                    <a:pt x="777" y="7210"/>
                    <a:pt x="748" y="7194"/>
                  </a:cubicBezTo>
                  <a:cubicBezTo>
                    <a:pt x="719" y="7177"/>
                    <a:pt x="682" y="7188"/>
                    <a:pt x="666" y="7217"/>
                  </a:cubicBezTo>
                  <a:cubicBezTo>
                    <a:pt x="650" y="7246"/>
                    <a:pt x="660" y="7283"/>
                    <a:pt x="689" y="7299"/>
                  </a:cubicBezTo>
                  <a:cubicBezTo>
                    <a:pt x="711" y="7311"/>
                    <a:pt x="738" y="7308"/>
                    <a:pt x="756" y="7293"/>
                  </a:cubicBezTo>
                  <a:lnTo>
                    <a:pt x="1206" y="7731"/>
                  </a:lnTo>
                  <a:cubicBezTo>
                    <a:pt x="1189" y="7752"/>
                    <a:pt x="1181" y="7779"/>
                    <a:pt x="1187" y="7807"/>
                  </a:cubicBezTo>
                  <a:cubicBezTo>
                    <a:pt x="1195" y="7840"/>
                    <a:pt x="1220" y="7864"/>
                    <a:pt x="1250" y="7872"/>
                  </a:cubicBezTo>
                  <a:lnTo>
                    <a:pt x="1207" y="8096"/>
                  </a:lnTo>
                  <a:cubicBezTo>
                    <a:pt x="1192" y="8095"/>
                    <a:pt x="1177" y="8099"/>
                    <a:pt x="1165" y="8109"/>
                  </a:cubicBezTo>
                  <a:cubicBezTo>
                    <a:pt x="1156" y="8116"/>
                    <a:pt x="1151" y="8124"/>
                    <a:pt x="1147" y="8134"/>
                  </a:cubicBezTo>
                  <a:cubicBezTo>
                    <a:pt x="1099" y="8129"/>
                    <a:pt x="1050" y="8134"/>
                    <a:pt x="1003" y="8149"/>
                  </a:cubicBezTo>
                  <a:cubicBezTo>
                    <a:pt x="916" y="8176"/>
                    <a:pt x="843" y="8233"/>
                    <a:pt x="795" y="8310"/>
                  </a:cubicBezTo>
                  <a:cubicBezTo>
                    <a:pt x="738" y="8402"/>
                    <a:pt x="724" y="8514"/>
                    <a:pt x="755" y="8617"/>
                  </a:cubicBezTo>
                  <a:cubicBezTo>
                    <a:pt x="785" y="8713"/>
                    <a:pt x="850" y="8791"/>
                    <a:pt x="938" y="8838"/>
                  </a:cubicBezTo>
                  <a:cubicBezTo>
                    <a:pt x="1027" y="8884"/>
                    <a:pt x="1128" y="8894"/>
                    <a:pt x="1224" y="8864"/>
                  </a:cubicBezTo>
                  <a:cubicBezTo>
                    <a:pt x="1270" y="8850"/>
                    <a:pt x="1312" y="8827"/>
                    <a:pt x="1349" y="8797"/>
                  </a:cubicBezTo>
                  <a:cubicBezTo>
                    <a:pt x="1370" y="8821"/>
                    <a:pt x="1406" y="8824"/>
                    <a:pt x="1431" y="8803"/>
                  </a:cubicBezTo>
                  <a:lnTo>
                    <a:pt x="1433" y="8801"/>
                  </a:lnTo>
                  <a:lnTo>
                    <a:pt x="1547" y="8902"/>
                  </a:lnTo>
                  <a:cubicBezTo>
                    <a:pt x="1545" y="8905"/>
                    <a:pt x="1543" y="8907"/>
                    <a:pt x="1542" y="8910"/>
                  </a:cubicBezTo>
                  <a:cubicBezTo>
                    <a:pt x="1528" y="8932"/>
                    <a:pt x="1524" y="8958"/>
                    <a:pt x="1530" y="8982"/>
                  </a:cubicBezTo>
                  <a:cubicBezTo>
                    <a:pt x="1536" y="9007"/>
                    <a:pt x="1551" y="9028"/>
                    <a:pt x="1573" y="9042"/>
                  </a:cubicBezTo>
                  <a:cubicBezTo>
                    <a:pt x="1594" y="9055"/>
                    <a:pt x="1620" y="9059"/>
                    <a:pt x="1645" y="9054"/>
                  </a:cubicBezTo>
                  <a:cubicBezTo>
                    <a:pt x="1670" y="9048"/>
                    <a:pt x="1691" y="9033"/>
                    <a:pt x="1704" y="9011"/>
                  </a:cubicBezTo>
                  <a:cubicBezTo>
                    <a:pt x="1718" y="8989"/>
                    <a:pt x="1722" y="8964"/>
                    <a:pt x="1716" y="8939"/>
                  </a:cubicBezTo>
                  <a:cubicBezTo>
                    <a:pt x="1714" y="8929"/>
                    <a:pt x="1710" y="8919"/>
                    <a:pt x="1704" y="8911"/>
                  </a:cubicBezTo>
                  <a:lnTo>
                    <a:pt x="1984" y="8692"/>
                  </a:lnTo>
                  <a:cubicBezTo>
                    <a:pt x="1999" y="8705"/>
                    <a:pt x="2019" y="8711"/>
                    <a:pt x="2039" y="8706"/>
                  </a:cubicBezTo>
                  <a:cubicBezTo>
                    <a:pt x="2071" y="8698"/>
                    <a:pt x="2091" y="8666"/>
                    <a:pt x="2084" y="8633"/>
                  </a:cubicBezTo>
                  <a:cubicBezTo>
                    <a:pt x="2076" y="8601"/>
                    <a:pt x="2043" y="8581"/>
                    <a:pt x="2011" y="8588"/>
                  </a:cubicBezTo>
                  <a:cubicBezTo>
                    <a:pt x="1979" y="8596"/>
                    <a:pt x="1958" y="8628"/>
                    <a:pt x="1966" y="8661"/>
                  </a:cubicBezTo>
                  <a:cubicBezTo>
                    <a:pt x="1968" y="8668"/>
                    <a:pt x="1971" y="8675"/>
                    <a:pt x="1975" y="8681"/>
                  </a:cubicBezTo>
                  <a:lnTo>
                    <a:pt x="1696" y="8899"/>
                  </a:lnTo>
                  <a:cubicBezTo>
                    <a:pt x="1687" y="8888"/>
                    <a:pt x="1675" y="8879"/>
                    <a:pt x="1662" y="8873"/>
                  </a:cubicBezTo>
                  <a:lnTo>
                    <a:pt x="1920" y="8189"/>
                  </a:lnTo>
                  <a:cubicBezTo>
                    <a:pt x="1943" y="8197"/>
                    <a:pt x="1969" y="8197"/>
                    <a:pt x="1995" y="8189"/>
                  </a:cubicBezTo>
                  <a:cubicBezTo>
                    <a:pt x="2057" y="8170"/>
                    <a:pt x="2094" y="8107"/>
                    <a:pt x="2081" y="8045"/>
                  </a:cubicBezTo>
                  <a:lnTo>
                    <a:pt x="2736" y="7876"/>
                  </a:lnTo>
                  <a:cubicBezTo>
                    <a:pt x="2736" y="7879"/>
                    <a:pt x="2737" y="7881"/>
                    <a:pt x="2737" y="7884"/>
                  </a:cubicBezTo>
                  <a:cubicBezTo>
                    <a:pt x="2749" y="7935"/>
                    <a:pt x="2801" y="7967"/>
                    <a:pt x="2852" y="7955"/>
                  </a:cubicBezTo>
                  <a:cubicBezTo>
                    <a:pt x="2877" y="7949"/>
                    <a:pt x="2898" y="7934"/>
                    <a:pt x="2912" y="7912"/>
                  </a:cubicBezTo>
                  <a:cubicBezTo>
                    <a:pt x="2925" y="7891"/>
                    <a:pt x="2929" y="7865"/>
                    <a:pt x="2923" y="7840"/>
                  </a:cubicBezTo>
                  <a:cubicBezTo>
                    <a:pt x="2917" y="7815"/>
                    <a:pt x="2902" y="7794"/>
                    <a:pt x="2881" y="7781"/>
                  </a:cubicBezTo>
                  <a:cubicBezTo>
                    <a:pt x="2859" y="7767"/>
                    <a:pt x="2833" y="7763"/>
                    <a:pt x="2809" y="7769"/>
                  </a:cubicBezTo>
                  <a:cubicBezTo>
                    <a:pt x="2795" y="7772"/>
                    <a:pt x="2783" y="7778"/>
                    <a:pt x="2773" y="7786"/>
                  </a:cubicBezTo>
                  <a:lnTo>
                    <a:pt x="2328" y="7437"/>
                  </a:lnTo>
                  <a:cubicBezTo>
                    <a:pt x="2350" y="7406"/>
                    <a:pt x="2357" y="7367"/>
                    <a:pt x="2345" y="7328"/>
                  </a:cubicBezTo>
                  <a:cubicBezTo>
                    <a:pt x="2342" y="7317"/>
                    <a:pt x="2337" y="7306"/>
                    <a:pt x="2331" y="7297"/>
                  </a:cubicBezTo>
                  <a:lnTo>
                    <a:pt x="2717" y="6990"/>
                  </a:lnTo>
                  <a:cubicBezTo>
                    <a:pt x="2751" y="7026"/>
                    <a:pt x="2807" y="7030"/>
                    <a:pt x="2846" y="6998"/>
                  </a:cubicBezTo>
                  <a:cubicBezTo>
                    <a:pt x="2855" y="6992"/>
                    <a:pt x="2862" y="6984"/>
                    <a:pt x="2867" y="6975"/>
                  </a:cubicBezTo>
                  <a:cubicBezTo>
                    <a:pt x="2873" y="6966"/>
                    <a:pt x="2876" y="6957"/>
                    <a:pt x="2879" y="6947"/>
                  </a:cubicBezTo>
                  <a:lnTo>
                    <a:pt x="3268" y="7016"/>
                  </a:lnTo>
                  <a:cubicBezTo>
                    <a:pt x="3266" y="7025"/>
                    <a:pt x="3266" y="7034"/>
                    <a:pt x="3268" y="7043"/>
                  </a:cubicBezTo>
                  <a:cubicBezTo>
                    <a:pt x="3273" y="7067"/>
                    <a:pt x="3292" y="7083"/>
                    <a:pt x="3314" y="7088"/>
                  </a:cubicBezTo>
                  <a:cubicBezTo>
                    <a:pt x="3312" y="7135"/>
                    <a:pt x="3318" y="7182"/>
                    <a:pt x="3332" y="7228"/>
                  </a:cubicBezTo>
                  <a:cubicBezTo>
                    <a:pt x="3351" y="7289"/>
                    <a:pt x="3383" y="7344"/>
                    <a:pt x="3425" y="7390"/>
                  </a:cubicBezTo>
                  <a:cubicBezTo>
                    <a:pt x="3410" y="7404"/>
                    <a:pt x="3402" y="7425"/>
                    <a:pt x="3407" y="7447"/>
                  </a:cubicBezTo>
                  <a:cubicBezTo>
                    <a:pt x="3411" y="7461"/>
                    <a:pt x="3418" y="7472"/>
                    <a:pt x="3429" y="7480"/>
                  </a:cubicBezTo>
                  <a:lnTo>
                    <a:pt x="3319" y="7635"/>
                  </a:lnTo>
                  <a:cubicBezTo>
                    <a:pt x="3289" y="7614"/>
                    <a:pt x="3249" y="7606"/>
                    <a:pt x="3210" y="7618"/>
                  </a:cubicBezTo>
                  <a:cubicBezTo>
                    <a:pt x="3144" y="7639"/>
                    <a:pt x="3106" y="7709"/>
                    <a:pt x="3127" y="7776"/>
                  </a:cubicBezTo>
                  <a:cubicBezTo>
                    <a:pt x="3139" y="7816"/>
                    <a:pt x="3171" y="7846"/>
                    <a:pt x="3208" y="7858"/>
                  </a:cubicBezTo>
                  <a:lnTo>
                    <a:pt x="3065" y="8391"/>
                  </a:lnTo>
                  <a:cubicBezTo>
                    <a:pt x="3041" y="8387"/>
                    <a:pt x="3014" y="8393"/>
                    <a:pt x="2993" y="8410"/>
                  </a:cubicBezTo>
                  <a:cubicBezTo>
                    <a:pt x="2958" y="8439"/>
                    <a:pt x="2951" y="8489"/>
                    <a:pt x="2975" y="8526"/>
                  </a:cubicBezTo>
                  <a:lnTo>
                    <a:pt x="2736" y="8711"/>
                  </a:lnTo>
                  <a:cubicBezTo>
                    <a:pt x="2731" y="8705"/>
                    <a:pt x="2725" y="8699"/>
                    <a:pt x="2718" y="8695"/>
                  </a:cubicBezTo>
                  <a:cubicBezTo>
                    <a:pt x="2689" y="8679"/>
                    <a:pt x="2652" y="8689"/>
                    <a:pt x="2636" y="8718"/>
                  </a:cubicBezTo>
                  <a:cubicBezTo>
                    <a:pt x="2619" y="8747"/>
                    <a:pt x="2630" y="8784"/>
                    <a:pt x="2659" y="8800"/>
                  </a:cubicBezTo>
                  <a:cubicBezTo>
                    <a:pt x="2688" y="8817"/>
                    <a:pt x="2724" y="8806"/>
                    <a:pt x="2741" y="8777"/>
                  </a:cubicBezTo>
                  <a:cubicBezTo>
                    <a:pt x="2750" y="8760"/>
                    <a:pt x="2751" y="8741"/>
                    <a:pt x="2743" y="8724"/>
                  </a:cubicBezTo>
                  <a:lnTo>
                    <a:pt x="2984" y="8538"/>
                  </a:lnTo>
                  <a:cubicBezTo>
                    <a:pt x="3016" y="8572"/>
                    <a:pt x="3069" y="8576"/>
                    <a:pt x="3105" y="8547"/>
                  </a:cubicBezTo>
                  <a:cubicBezTo>
                    <a:pt x="3143" y="8516"/>
                    <a:pt x="3149" y="8460"/>
                    <a:pt x="3118" y="8422"/>
                  </a:cubicBezTo>
                  <a:cubicBezTo>
                    <a:pt x="3107" y="8409"/>
                    <a:pt x="3094" y="8400"/>
                    <a:pt x="3079" y="8395"/>
                  </a:cubicBezTo>
                  <a:lnTo>
                    <a:pt x="3222" y="7862"/>
                  </a:lnTo>
                  <a:cubicBezTo>
                    <a:pt x="3242" y="7866"/>
                    <a:pt x="3263" y="7865"/>
                    <a:pt x="3284" y="7859"/>
                  </a:cubicBezTo>
                  <a:cubicBezTo>
                    <a:pt x="3337" y="7843"/>
                    <a:pt x="3371" y="7795"/>
                    <a:pt x="3373" y="7742"/>
                  </a:cubicBezTo>
                  <a:lnTo>
                    <a:pt x="3910" y="7732"/>
                  </a:lnTo>
                  <a:cubicBezTo>
                    <a:pt x="3909" y="7755"/>
                    <a:pt x="3915" y="7777"/>
                    <a:pt x="3928" y="7795"/>
                  </a:cubicBezTo>
                  <a:cubicBezTo>
                    <a:pt x="3944" y="7815"/>
                    <a:pt x="3966" y="7829"/>
                    <a:pt x="3991" y="7832"/>
                  </a:cubicBezTo>
                  <a:cubicBezTo>
                    <a:pt x="4021" y="7836"/>
                    <a:pt x="4050" y="7827"/>
                    <a:pt x="4071" y="7807"/>
                  </a:cubicBezTo>
                  <a:lnTo>
                    <a:pt x="4399" y="8097"/>
                  </a:lnTo>
                  <a:cubicBezTo>
                    <a:pt x="4397" y="8098"/>
                    <a:pt x="4396" y="8100"/>
                    <a:pt x="4395" y="8102"/>
                  </a:cubicBezTo>
                  <a:cubicBezTo>
                    <a:pt x="4378" y="8131"/>
                    <a:pt x="4389" y="8168"/>
                    <a:pt x="4418" y="8184"/>
                  </a:cubicBezTo>
                  <a:cubicBezTo>
                    <a:pt x="4447" y="8201"/>
                    <a:pt x="4484" y="8190"/>
                    <a:pt x="4500" y="8161"/>
                  </a:cubicBezTo>
                  <a:cubicBezTo>
                    <a:pt x="4516" y="8132"/>
                    <a:pt x="4506" y="8095"/>
                    <a:pt x="4477" y="8079"/>
                  </a:cubicBezTo>
                  <a:cubicBezTo>
                    <a:pt x="4454" y="8066"/>
                    <a:pt x="4427" y="8070"/>
                    <a:pt x="4408" y="8086"/>
                  </a:cubicBezTo>
                  <a:lnTo>
                    <a:pt x="4080" y="7796"/>
                  </a:lnTo>
                  <a:cubicBezTo>
                    <a:pt x="4082" y="7793"/>
                    <a:pt x="4084" y="7791"/>
                    <a:pt x="4086" y="7788"/>
                  </a:cubicBezTo>
                  <a:cubicBezTo>
                    <a:pt x="4093" y="7777"/>
                    <a:pt x="4097" y="7764"/>
                    <a:pt x="4099" y="7751"/>
                  </a:cubicBezTo>
                  <a:cubicBezTo>
                    <a:pt x="4104" y="7721"/>
                    <a:pt x="4093" y="7692"/>
                    <a:pt x="4074" y="7672"/>
                  </a:cubicBezTo>
                  <a:lnTo>
                    <a:pt x="4409" y="7249"/>
                  </a:lnTo>
                  <a:cubicBezTo>
                    <a:pt x="4439" y="7271"/>
                    <a:pt x="4479" y="7278"/>
                    <a:pt x="4518" y="7267"/>
                  </a:cubicBezTo>
                  <a:cubicBezTo>
                    <a:pt x="4584" y="7246"/>
                    <a:pt x="4622" y="7175"/>
                    <a:pt x="4601" y="7109"/>
                  </a:cubicBezTo>
                  <a:cubicBezTo>
                    <a:pt x="4588" y="7065"/>
                    <a:pt x="4552" y="7034"/>
                    <a:pt x="4510" y="7024"/>
                  </a:cubicBezTo>
                  <a:lnTo>
                    <a:pt x="4604" y="6491"/>
                  </a:lnTo>
                  <a:cubicBezTo>
                    <a:pt x="4616" y="6500"/>
                    <a:pt x="4631" y="6507"/>
                    <a:pt x="4647" y="6509"/>
                  </a:cubicBezTo>
                  <a:cubicBezTo>
                    <a:pt x="4677" y="6513"/>
                    <a:pt x="4706" y="6503"/>
                    <a:pt x="4727" y="6483"/>
                  </a:cubicBezTo>
                  <a:lnTo>
                    <a:pt x="5161" y="6905"/>
                  </a:lnTo>
                  <a:cubicBezTo>
                    <a:pt x="5150" y="6919"/>
                    <a:pt x="5145" y="6937"/>
                    <a:pt x="5150" y="6955"/>
                  </a:cubicBezTo>
                  <a:cubicBezTo>
                    <a:pt x="5157" y="6988"/>
                    <a:pt x="5190" y="7008"/>
                    <a:pt x="5222" y="7000"/>
                  </a:cubicBezTo>
                  <a:cubicBezTo>
                    <a:pt x="5255" y="6993"/>
                    <a:pt x="5275" y="6960"/>
                    <a:pt x="5267" y="6928"/>
                  </a:cubicBezTo>
                  <a:cubicBezTo>
                    <a:pt x="5260" y="6895"/>
                    <a:pt x="5227" y="6875"/>
                    <a:pt x="5195" y="6883"/>
                  </a:cubicBezTo>
                  <a:cubicBezTo>
                    <a:pt x="5186" y="6885"/>
                    <a:pt x="5178" y="6889"/>
                    <a:pt x="5171" y="6895"/>
                  </a:cubicBezTo>
                  <a:lnTo>
                    <a:pt x="4737" y="6473"/>
                  </a:lnTo>
                  <a:cubicBezTo>
                    <a:pt x="4739" y="6470"/>
                    <a:pt x="4741" y="6468"/>
                    <a:pt x="4742" y="6465"/>
                  </a:cubicBezTo>
                  <a:cubicBezTo>
                    <a:pt x="4747" y="6457"/>
                    <a:pt x="4751" y="6449"/>
                    <a:pt x="4753" y="6440"/>
                  </a:cubicBezTo>
                  <a:lnTo>
                    <a:pt x="5077" y="6489"/>
                  </a:lnTo>
                  <a:cubicBezTo>
                    <a:pt x="5077" y="6493"/>
                    <a:pt x="5077" y="6497"/>
                    <a:pt x="5078" y="6502"/>
                  </a:cubicBezTo>
                  <a:cubicBezTo>
                    <a:pt x="5086" y="6534"/>
                    <a:pt x="5118" y="6554"/>
                    <a:pt x="5151" y="6547"/>
                  </a:cubicBezTo>
                  <a:cubicBezTo>
                    <a:pt x="5183" y="6539"/>
                    <a:pt x="5203" y="6507"/>
                    <a:pt x="5196" y="6474"/>
                  </a:cubicBezTo>
                  <a:cubicBezTo>
                    <a:pt x="5188" y="6442"/>
                    <a:pt x="5156" y="6422"/>
                    <a:pt x="5123" y="6429"/>
                  </a:cubicBezTo>
                  <a:cubicBezTo>
                    <a:pt x="5100" y="6435"/>
                    <a:pt x="5083" y="6453"/>
                    <a:pt x="5078" y="6474"/>
                  </a:cubicBezTo>
                  <a:lnTo>
                    <a:pt x="4756" y="6426"/>
                  </a:lnTo>
                  <a:cubicBezTo>
                    <a:pt x="4760" y="6388"/>
                    <a:pt x="4742" y="6353"/>
                    <a:pt x="4712" y="6334"/>
                  </a:cubicBezTo>
                  <a:lnTo>
                    <a:pt x="5360" y="5635"/>
                  </a:lnTo>
                  <a:cubicBezTo>
                    <a:pt x="5398" y="5665"/>
                    <a:pt x="5453" y="5659"/>
                    <a:pt x="5484" y="5621"/>
                  </a:cubicBezTo>
                  <a:cubicBezTo>
                    <a:pt x="5503" y="5596"/>
                    <a:pt x="5508" y="5564"/>
                    <a:pt x="5498" y="5536"/>
                  </a:cubicBezTo>
                  <a:lnTo>
                    <a:pt x="6130" y="5234"/>
                  </a:lnTo>
                  <a:cubicBezTo>
                    <a:pt x="6143" y="5255"/>
                    <a:pt x="6169" y="5266"/>
                    <a:pt x="6194" y="5260"/>
                  </a:cubicBezTo>
                  <a:cubicBezTo>
                    <a:pt x="6227" y="5253"/>
                    <a:pt x="6247" y="5221"/>
                    <a:pt x="6240" y="5188"/>
                  </a:cubicBezTo>
                  <a:cubicBezTo>
                    <a:pt x="6232" y="5156"/>
                    <a:pt x="6200" y="5135"/>
                    <a:pt x="6167" y="5143"/>
                  </a:cubicBezTo>
                  <a:cubicBezTo>
                    <a:pt x="6135" y="5150"/>
                    <a:pt x="6115" y="5182"/>
                    <a:pt x="6122" y="5215"/>
                  </a:cubicBezTo>
                  <a:cubicBezTo>
                    <a:pt x="6122" y="5217"/>
                    <a:pt x="6123" y="5219"/>
                    <a:pt x="6124" y="5221"/>
                  </a:cubicBezTo>
                  <a:lnTo>
                    <a:pt x="5492" y="5523"/>
                  </a:lnTo>
                  <a:cubicBezTo>
                    <a:pt x="5487" y="5513"/>
                    <a:pt x="5479" y="5504"/>
                    <a:pt x="5470" y="5497"/>
                  </a:cubicBezTo>
                  <a:cubicBezTo>
                    <a:pt x="5434" y="5468"/>
                    <a:pt x="5382" y="5472"/>
                    <a:pt x="5351" y="5505"/>
                  </a:cubicBezTo>
                  <a:lnTo>
                    <a:pt x="4867" y="5130"/>
                  </a:lnTo>
                  <a:cubicBezTo>
                    <a:pt x="4876" y="5114"/>
                    <a:pt x="4881" y="5096"/>
                    <a:pt x="4882" y="5078"/>
                  </a:cubicBezTo>
                  <a:cubicBezTo>
                    <a:pt x="4886" y="5031"/>
                    <a:pt x="4864" y="4987"/>
                    <a:pt x="4828" y="4961"/>
                  </a:cubicBezTo>
                  <a:lnTo>
                    <a:pt x="5198" y="4390"/>
                  </a:lnTo>
                  <a:cubicBezTo>
                    <a:pt x="5210" y="4395"/>
                    <a:pt x="5224" y="4398"/>
                    <a:pt x="5237" y="4394"/>
                  </a:cubicBezTo>
                  <a:cubicBezTo>
                    <a:pt x="5252" y="4391"/>
                    <a:pt x="5264" y="4383"/>
                    <a:pt x="5272" y="4371"/>
                  </a:cubicBezTo>
                  <a:cubicBezTo>
                    <a:pt x="5362" y="4410"/>
                    <a:pt x="5465" y="4419"/>
                    <a:pt x="5566" y="4388"/>
                  </a:cubicBezTo>
                  <a:cubicBezTo>
                    <a:pt x="5664" y="4358"/>
                    <a:pt x="5747" y="4293"/>
                    <a:pt x="5801" y="4206"/>
                  </a:cubicBezTo>
                  <a:cubicBezTo>
                    <a:pt x="5866" y="4102"/>
                    <a:pt x="5882" y="3975"/>
                    <a:pt x="5846" y="3858"/>
                  </a:cubicBezTo>
                  <a:cubicBezTo>
                    <a:pt x="5792" y="3682"/>
                    <a:pt x="5632" y="3566"/>
                    <a:pt x="5457" y="3560"/>
                  </a:cubicBezTo>
                  <a:lnTo>
                    <a:pt x="5457" y="3557"/>
                  </a:lnTo>
                  <a:cubicBezTo>
                    <a:pt x="5451" y="3531"/>
                    <a:pt x="5429" y="3513"/>
                    <a:pt x="5404" y="3510"/>
                  </a:cubicBezTo>
                  <a:lnTo>
                    <a:pt x="5385" y="3310"/>
                  </a:lnTo>
                  <a:cubicBezTo>
                    <a:pt x="5388" y="3310"/>
                    <a:pt x="5390" y="3309"/>
                    <a:pt x="5393" y="3309"/>
                  </a:cubicBezTo>
                  <a:cubicBezTo>
                    <a:pt x="5418" y="3303"/>
                    <a:pt x="5439" y="3288"/>
                    <a:pt x="5452" y="3266"/>
                  </a:cubicBezTo>
                  <a:cubicBezTo>
                    <a:pt x="5460" y="3254"/>
                    <a:pt x="5464" y="3240"/>
                    <a:pt x="5466" y="3226"/>
                  </a:cubicBezTo>
                  <a:lnTo>
                    <a:pt x="6590" y="3227"/>
                  </a:lnTo>
                  <a:cubicBezTo>
                    <a:pt x="6590" y="3229"/>
                    <a:pt x="6591" y="3231"/>
                    <a:pt x="6591" y="3233"/>
                  </a:cubicBezTo>
                  <a:cubicBezTo>
                    <a:pt x="6598" y="3265"/>
                    <a:pt x="6631" y="3286"/>
                    <a:pt x="6663" y="3278"/>
                  </a:cubicBezTo>
                  <a:cubicBezTo>
                    <a:pt x="6696" y="3271"/>
                    <a:pt x="6716" y="3239"/>
                    <a:pt x="6709" y="3206"/>
                  </a:cubicBezTo>
                  <a:cubicBezTo>
                    <a:pt x="6701" y="3174"/>
                    <a:pt x="6669" y="3153"/>
                    <a:pt x="6636" y="3161"/>
                  </a:cubicBezTo>
                  <a:cubicBezTo>
                    <a:pt x="6611" y="3166"/>
                    <a:pt x="6593" y="3188"/>
                    <a:pt x="6590" y="3212"/>
                  </a:cubicBezTo>
                  <a:moveTo>
                    <a:pt x="3592" y="864"/>
                  </a:moveTo>
                  <a:cubicBezTo>
                    <a:pt x="3487" y="897"/>
                    <a:pt x="3376" y="886"/>
                    <a:pt x="3280" y="835"/>
                  </a:cubicBezTo>
                  <a:cubicBezTo>
                    <a:pt x="3183" y="784"/>
                    <a:pt x="3112" y="698"/>
                    <a:pt x="3080" y="594"/>
                  </a:cubicBezTo>
                  <a:cubicBezTo>
                    <a:pt x="3045" y="481"/>
                    <a:pt x="3061" y="358"/>
                    <a:pt x="3123" y="258"/>
                  </a:cubicBezTo>
                  <a:cubicBezTo>
                    <a:pt x="3175" y="174"/>
                    <a:pt x="3256" y="111"/>
                    <a:pt x="3350" y="82"/>
                  </a:cubicBezTo>
                  <a:cubicBezTo>
                    <a:pt x="3566" y="16"/>
                    <a:pt x="3796" y="137"/>
                    <a:pt x="3862" y="353"/>
                  </a:cubicBezTo>
                  <a:cubicBezTo>
                    <a:pt x="3897" y="466"/>
                    <a:pt x="3881" y="588"/>
                    <a:pt x="3819" y="689"/>
                  </a:cubicBezTo>
                  <a:cubicBezTo>
                    <a:pt x="3794" y="729"/>
                    <a:pt x="3763" y="764"/>
                    <a:pt x="3727" y="792"/>
                  </a:cubicBezTo>
                  <a:cubicBezTo>
                    <a:pt x="3718" y="784"/>
                    <a:pt x="3706" y="779"/>
                    <a:pt x="3692" y="778"/>
                  </a:cubicBezTo>
                  <a:cubicBezTo>
                    <a:pt x="3659" y="776"/>
                    <a:pt x="3630" y="801"/>
                    <a:pt x="3628" y="834"/>
                  </a:cubicBezTo>
                  <a:cubicBezTo>
                    <a:pt x="3628" y="840"/>
                    <a:pt x="3628" y="845"/>
                    <a:pt x="3629" y="851"/>
                  </a:cubicBezTo>
                  <a:cubicBezTo>
                    <a:pt x="3617" y="856"/>
                    <a:pt x="3605" y="861"/>
                    <a:pt x="3592" y="864"/>
                  </a:cubicBezTo>
                  <a:moveTo>
                    <a:pt x="3780" y="1853"/>
                  </a:moveTo>
                  <a:cubicBezTo>
                    <a:pt x="3779" y="1857"/>
                    <a:pt x="3777" y="1861"/>
                    <a:pt x="3775" y="1865"/>
                  </a:cubicBezTo>
                  <a:cubicBezTo>
                    <a:pt x="3762" y="1886"/>
                    <a:pt x="3737" y="1895"/>
                    <a:pt x="3713" y="1887"/>
                  </a:cubicBezTo>
                  <a:cubicBezTo>
                    <a:pt x="3685" y="1878"/>
                    <a:pt x="3670" y="1848"/>
                    <a:pt x="3679" y="1821"/>
                  </a:cubicBezTo>
                  <a:cubicBezTo>
                    <a:pt x="3680" y="1816"/>
                    <a:pt x="3682" y="1813"/>
                    <a:pt x="3684" y="1809"/>
                  </a:cubicBezTo>
                  <a:cubicBezTo>
                    <a:pt x="3697" y="1788"/>
                    <a:pt x="3723" y="1779"/>
                    <a:pt x="3746" y="1786"/>
                  </a:cubicBezTo>
                  <a:cubicBezTo>
                    <a:pt x="3774" y="1795"/>
                    <a:pt x="3789" y="1825"/>
                    <a:pt x="3780" y="1853"/>
                  </a:cubicBezTo>
                  <a:moveTo>
                    <a:pt x="2176" y="1939"/>
                  </a:moveTo>
                  <a:cubicBezTo>
                    <a:pt x="2155" y="1936"/>
                    <a:pt x="2136" y="1925"/>
                    <a:pt x="2123" y="1907"/>
                  </a:cubicBezTo>
                  <a:cubicBezTo>
                    <a:pt x="2110" y="1890"/>
                    <a:pt x="2104" y="1869"/>
                    <a:pt x="2107" y="1847"/>
                  </a:cubicBezTo>
                  <a:cubicBezTo>
                    <a:pt x="2109" y="1836"/>
                    <a:pt x="2113" y="1826"/>
                    <a:pt x="2119" y="1816"/>
                  </a:cubicBezTo>
                  <a:cubicBezTo>
                    <a:pt x="2136" y="1789"/>
                    <a:pt x="2167" y="1774"/>
                    <a:pt x="2199" y="1779"/>
                  </a:cubicBezTo>
                  <a:cubicBezTo>
                    <a:pt x="2221" y="1782"/>
                    <a:pt x="2240" y="1793"/>
                    <a:pt x="2253" y="1810"/>
                  </a:cubicBezTo>
                  <a:cubicBezTo>
                    <a:pt x="2266" y="1828"/>
                    <a:pt x="2271" y="1849"/>
                    <a:pt x="2268" y="1871"/>
                  </a:cubicBezTo>
                  <a:cubicBezTo>
                    <a:pt x="2266" y="1882"/>
                    <a:pt x="2262" y="1892"/>
                    <a:pt x="2257" y="1902"/>
                  </a:cubicBezTo>
                  <a:cubicBezTo>
                    <a:pt x="2240" y="1929"/>
                    <a:pt x="2208" y="1944"/>
                    <a:pt x="2176" y="1939"/>
                  </a:cubicBezTo>
                  <a:close/>
                  <a:moveTo>
                    <a:pt x="180" y="5090"/>
                  </a:moveTo>
                  <a:cubicBezTo>
                    <a:pt x="168" y="5072"/>
                    <a:pt x="168" y="5050"/>
                    <a:pt x="179" y="5032"/>
                  </a:cubicBezTo>
                  <a:cubicBezTo>
                    <a:pt x="183" y="5026"/>
                    <a:pt x="188" y="5020"/>
                    <a:pt x="194" y="5016"/>
                  </a:cubicBezTo>
                  <a:cubicBezTo>
                    <a:pt x="219" y="5000"/>
                    <a:pt x="252" y="5006"/>
                    <a:pt x="268" y="5031"/>
                  </a:cubicBezTo>
                  <a:cubicBezTo>
                    <a:pt x="280" y="5048"/>
                    <a:pt x="280" y="5071"/>
                    <a:pt x="269" y="5088"/>
                  </a:cubicBezTo>
                  <a:cubicBezTo>
                    <a:pt x="265" y="5095"/>
                    <a:pt x="260" y="5100"/>
                    <a:pt x="253" y="5104"/>
                  </a:cubicBezTo>
                  <a:cubicBezTo>
                    <a:pt x="229" y="5121"/>
                    <a:pt x="196" y="5114"/>
                    <a:pt x="180" y="5090"/>
                  </a:cubicBezTo>
                  <a:close/>
                  <a:moveTo>
                    <a:pt x="1054" y="5596"/>
                  </a:moveTo>
                  <a:cubicBezTo>
                    <a:pt x="1044" y="5563"/>
                    <a:pt x="1049" y="5528"/>
                    <a:pt x="1067" y="5498"/>
                  </a:cubicBezTo>
                  <a:cubicBezTo>
                    <a:pt x="1082" y="5474"/>
                    <a:pt x="1105" y="5456"/>
                    <a:pt x="1133" y="5447"/>
                  </a:cubicBezTo>
                  <a:cubicBezTo>
                    <a:pt x="1196" y="5428"/>
                    <a:pt x="1262" y="5463"/>
                    <a:pt x="1281" y="5526"/>
                  </a:cubicBezTo>
                  <a:cubicBezTo>
                    <a:pt x="1292" y="5559"/>
                    <a:pt x="1287" y="5594"/>
                    <a:pt x="1269" y="5624"/>
                  </a:cubicBezTo>
                  <a:cubicBezTo>
                    <a:pt x="1254" y="5648"/>
                    <a:pt x="1230" y="5666"/>
                    <a:pt x="1203" y="5674"/>
                  </a:cubicBezTo>
                  <a:cubicBezTo>
                    <a:pt x="1140" y="5694"/>
                    <a:pt x="1074" y="5659"/>
                    <a:pt x="1054" y="5596"/>
                  </a:cubicBezTo>
                  <a:moveTo>
                    <a:pt x="574" y="7793"/>
                  </a:moveTo>
                  <a:cubicBezTo>
                    <a:pt x="596" y="7820"/>
                    <a:pt x="599" y="7857"/>
                    <a:pt x="581" y="7887"/>
                  </a:cubicBezTo>
                  <a:cubicBezTo>
                    <a:pt x="576" y="7895"/>
                    <a:pt x="570" y="7901"/>
                    <a:pt x="563" y="7907"/>
                  </a:cubicBezTo>
                  <a:cubicBezTo>
                    <a:pt x="546" y="7921"/>
                    <a:pt x="525" y="7927"/>
                    <a:pt x="503" y="7925"/>
                  </a:cubicBezTo>
                  <a:cubicBezTo>
                    <a:pt x="482" y="7923"/>
                    <a:pt x="462" y="7912"/>
                    <a:pt x="449" y="7896"/>
                  </a:cubicBezTo>
                  <a:cubicBezTo>
                    <a:pt x="427" y="7869"/>
                    <a:pt x="424" y="7831"/>
                    <a:pt x="443" y="7801"/>
                  </a:cubicBezTo>
                  <a:cubicBezTo>
                    <a:pt x="447" y="7794"/>
                    <a:pt x="453" y="7787"/>
                    <a:pt x="460" y="7781"/>
                  </a:cubicBezTo>
                  <a:cubicBezTo>
                    <a:pt x="477" y="7768"/>
                    <a:pt x="498" y="7761"/>
                    <a:pt x="520" y="7763"/>
                  </a:cubicBezTo>
                  <a:cubicBezTo>
                    <a:pt x="541" y="7766"/>
                    <a:pt x="561" y="7776"/>
                    <a:pt x="574" y="7793"/>
                  </a:cubicBezTo>
                  <a:moveTo>
                    <a:pt x="4743" y="2375"/>
                  </a:moveTo>
                  <a:lnTo>
                    <a:pt x="5066" y="2664"/>
                  </a:lnTo>
                  <a:cubicBezTo>
                    <a:pt x="5056" y="2678"/>
                    <a:pt x="5052" y="2695"/>
                    <a:pt x="5056" y="2713"/>
                  </a:cubicBezTo>
                  <a:cubicBezTo>
                    <a:pt x="5059" y="2725"/>
                    <a:pt x="5065" y="2735"/>
                    <a:pt x="5073" y="2743"/>
                  </a:cubicBezTo>
                  <a:lnTo>
                    <a:pt x="4786" y="3187"/>
                  </a:lnTo>
                  <a:cubicBezTo>
                    <a:pt x="4767" y="3175"/>
                    <a:pt x="4746" y="3167"/>
                    <a:pt x="4724" y="3165"/>
                  </a:cubicBezTo>
                  <a:lnTo>
                    <a:pt x="4743" y="2375"/>
                  </a:lnTo>
                  <a:close/>
                  <a:moveTo>
                    <a:pt x="4750" y="3411"/>
                  </a:moveTo>
                  <a:cubicBezTo>
                    <a:pt x="4770" y="3405"/>
                    <a:pt x="4787" y="3395"/>
                    <a:pt x="4800" y="3381"/>
                  </a:cubicBezTo>
                  <a:lnTo>
                    <a:pt x="5100" y="3661"/>
                  </a:lnTo>
                  <a:cubicBezTo>
                    <a:pt x="5090" y="3675"/>
                    <a:pt x="5085" y="3692"/>
                    <a:pt x="5089" y="3710"/>
                  </a:cubicBezTo>
                  <a:cubicBezTo>
                    <a:pt x="5091" y="3718"/>
                    <a:pt x="5095" y="3726"/>
                    <a:pt x="5100" y="3732"/>
                  </a:cubicBezTo>
                  <a:cubicBezTo>
                    <a:pt x="5093" y="3741"/>
                    <a:pt x="5087" y="3750"/>
                    <a:pt x="5081" y="3760"/>
                  </a:cubicBezTo>
                  <a:cubicBezTo>
                    <a:pt x="5036" y="3832"/>
                    <a:pt x="5015" y="3914"/>
                    <a:pt x="5018" y="3997"/>
                  </a:cubicBezTo>
                  <a:lnTo>
                    <a:pt x="5015" y="3998"/>
                  </a:lnTo>
                  <a:cubicBezTo>
                    <a:pt x="4986" y="4004"/>
                    <a:pt x="4966" y="4031"/>
                    <a:pt x="4968" y="4060"/>
                  </a:cubicBezTo>
                  <a:lnTo>
                    <a:pt x="4354" y="4169"/>
                  </a:lnTo>
                  <a:cubicBezTo>
                    <a:pt x="4353" y="4167"/>
                    <a:pt x="4353" y="4164"/>
                    <a:pt x="4352" y="4161"/>
                  </a:cubicBezTo>
                  <a:cubicBezTo>
                    <a:pt x="4335" y="4105"/>
                    <a:pt x="4281" y="4070"/>
                    <a:pt x="4225" y="4073"/>
                  </a:cubicBezTo>
                  <a:lnTo>
                    <a:pt x="4166" y="3522"/>
                  </a:lnTo>
                  <a:cubicBezTo>
                    <a:pt x="4198" y="3515"/>
                    <a:pt x="4228" y="3497"/>
                    <a:pt x="4248" y="3468"/>
                  </a:cubicBezTo>
                  <a:cubicBezTo>
                    <a:pt x="4249" y="3466"/>
                    <a:pt x="4250" y="3464"/>
                    <a:pt x="4252" y="3462"/>
                  </a:cubicBezTo>
                  <a:cubicBezTo>
                    <a:pt x="4268" y="3435"/>
                    <a:pt x="4274" y="3405"/>
                    <a:pt x="4270" y="3376"/>
                  </a:cubicBezTo>
                  <a:lnTo>
                    <a:pt x="4589" y="3307"/>
                  </a:lnTo>
                  <a:cubicBezTo>
                    <a:pt x="4590" y="3314"/>
                    <a:pt x="4591" y="3321"/>
                    <a:pt x="4593" y="3328"/>
                  </a:cubicBezTo>
                  <a:cubicBezTo>
                    <a:pt x="4613" y="3394"/>
                    <a:pt x="4684" y="3431"/>
                    <a:pt x="4750" y="3411"/>
                  </a:cubicBezTo>
                  <a:moveTo>
                    <a:pt x="5170" y="4309"/>
                  </a:moveTo>
                  <a:cubicBezTo>
                    <a:pt x="5164" y="4321"/>
                    <a:pt x="5162" y="4335"/>
                    <a:pt x="5165" y="4349"/>
                  </a:cubicBezTo>
                  <a:cubicBezTo>
                    <a:pt x="5168" y="4363"/>
                    <a:pt x="5176" y="4374"/>
                    <a:pt x="5186" y="4382"/>
                  </a:cubicBezTo>
                  <a:lnTo>
                    <a:pt x="4816" y="4953"/>
                  </a:lnTo>
                  <a:cubicBezTo>
                    <a:pt x="4799" y="4943"/>
                    <a:pt x="4780" y="4937"/>
                    <a:pt x="4760" y="4935"/>
                  </a:cubicBezTo>
                  <a:cubicBezTo>
                    <a:pt x="4710" y="4932"/>
                    <a:pt x="4663" y="4956"/>
                    <a:pt x="4636" y="4998"/>
                  </a:cubicBezTo>
                  <a:cubicBezTo>
                    <a:pt x="4625" y="5016"/>
                    <a:pt x="4619" y="5037"/>
                    <a:pt x="4617" y="5058"/>
                  </a:cubicBezTo>
                  <a:cubicBezTo>
                    <a:pt x="4616" y="5069"/>
                    <a:pt x="4617" y="5079"/>
                    <a:pt x="4618" y="5090"/>
                  </a:cubicBezTo>
                  <a:lnTo>
                    <a:pt x="3646" y="5290"/>
                  </a:lnTo>
                  <a:cubicBezTo>
                    <a:pt x="3633" y="5245"/>
                    <a:pt x="3587" y="5218"/>
                    <a:pt x="3542" y="5229"/>
                  </a:cubicBezTo>
                  <a:lnTo>
                    <a:pt x="3540" y="5229"/>
                  </a:lnTo>
                  <a:lnTo>
                    <a:pt x="3431" y="4917"/>
                  </a:lnTo>
                  <a:cubicBezTo>
                    <a:pt x="3452" y="4907"/>
                    <a:pt x="3470" y="4892"/>
                    <a:pt x="3483" y="4873"/>
                  </a:cubicBezTo>
                  <a:cubicBezTo>
                    <a:pt x="3484" y="4871"/>
                    <a:pt x="3485" y="4869"/>
                    <a:pt x="3487" y="4867"/>
                  </a:cubicBezTo>
                  <a:cubicBezTo>
                    <a:pt x="3513" y="4825"/>
                    <a:pt x="3512" y="4773"/>
                    <a:pt x="3490" y="4732"/>
                  </a:cubicBezTo>
                  <a:lnTo>
                    <a:pt x="3791" y="4519"/>
                  </a:lnTo>
                  <a:lnTo>
                    <a:pt x="4021" y="4677"/>
                  </a:lnTo>
                  <a:cubicBezTo>
                    <a:pt x="4007" y="4703"/>
                    <a:pt x="4013" y="4734"/>
                    <a:pt x="4036" y="4753"/>
                  </a:cubicBezTo>
                  <a:cubicBezTo>
                    <a:pt x="4062" y="4773"/>
                    <a:pt x="4100" y="4769"/>
                    <a:pt x="4121" y="4743"/>
                  </a:cubicBezTo>
                  <a:cubicBezTo>
                    <a:pt x="4142" y="4717"/>
                    <a:pt x="4138" y="4679"/>
                    <a:pt x="4112" y="4658"/>
                  </a:cubicBezTo>
                  <a:cubicBezTo>
                    <a:pt x="4086" y="4638"/>
                    <a:pt x="4050" y="4642"/>
                    <a:pt x="4029" y="4666"/>
                  </a:cubicBezTo>
                  <a:lnTo>
                    <a:pt x="3804" y="4510"/>
                  </a:lnTo>
                  <a:lnTo>
                    <a:pt x="4133" y="4277"/>
                  </a:lnTo>
                  <a:cubicBezTo>
                    <a:pt x="4164" y="4316"/>
                    <a:pt x="4218" y="4334"/>
                    <a:pt x="4269" y="4319"/>
                  </a:cubicBezTo>
                  <a:cubicBezTo>
                    <a:pt x="4328" y="4300"/>
                    <a:pt x="4364" y="4243"/>
                    <a:pt x="4356" y="4183"/>
                  </a:cubicBezTo>
                  <a:lnTo>
                    <a:pt x="4971" y="4074"/>
                  </a:lnTo>
                  <a:cubicBezTo>
                    <a:pt x="4980" y="4103"/>
                    <a:pt x="5009" y="4121"/>
                    <a:pt x="5039" y="4116"/>
                  </a:cubicBezTo>
                  <a:cubicBezTo>
                    <a:pt x="5065" y="4194"/>
                    <a:pt x="5111" y="4260"/>
                    <a:pt x="5170" y="4309"/>
                  </a:cubicBezTo>
                  <a:moveTo>
                    <a:pt x="3062" y="4815"/>
                  </a:moveTo>
                  <a:cubicBezTo>
                    <a:pt x="3017" y="4696"/>
                    <a:pt x="2922" y="4608"/>
                    <a:pt x="2809" y="4567"/>
                  </a:cubicBezTo>
                  <a:cubicBezTo>
                    <a:pt x="2810" y="4560"/>
                    <a:pt x="2810" y="4551"/>
                    <a:pt x="2808" y="4543"/>
                  </a:cubicBezTo>
                  <a:cubicBezTo>
                    <a:pt x="2803" y="4521"/>
                    <a:pt x="2786" y="4505"/>
                    <a:pt x="2766" y="4499"/>
                  </a:cubicBezTo>
                  <a:lnTo>
                    <a:pt x="2805" y="4302"/>
                  </a:lnTo>
                  <a:cubicBezTo>
                    <a:pt x="2851" y="4309"/>
                    <a:pt x="2899" y="4290"/>
                    <a:pt x="2927" y="4249"/>
                  </a:cubicBezTo>
                  <a:cubicBezTo>
                    <a:pt x="2937" y="4234"/>
                    <a:pt x="2944" y="4217"/>
                    <a:pt x="2947" y="4200"/>
                  </a:cubicBezTo>
                  <a:lnTo>
                    <a:pt x="3327" y="4248"/>
                  </a:lnTo>
                  <a:cubicBezTo>
                    <a:pt x="3326" y="4256"/>
                    <a:pt x="3327" y="4264"/>
                    <a:pt x="3328" y="4272"/>
                  </a:cubicBezTo>
                  <a:cubicBezTo>
                    <a:pt x="3337" y="4308"/>
                    <a:pt x="3367" y="4334"/>
                    <a:pt x="3402" y="4339"/>
                  </a:cubicBezTo>
                  <a:lnTo>
                    <a:pt x="3382" y="4664"/>
                  </a:lnTo>
                  <a:cubicBezTo>
                    <a:pt x="3337" y="4661"/>
                    <a:pt x="3291" y="4681"/>
                    <a:pt x="3264" y="4721"/>
                  </a:cubicBezTo>
                  <a:cubicBezTo>
                    <a:pt x="3243" y="4752"/>
                    <a:pt x="3236" y="4787"/>
                    <a:pt x="3242" y="4820"/>
                  </a:cubicBezTo>
                  <a:lnTo>
                    <a:pt x="3127" y="4852"/>
                  </a:lnTo>
                  <a:cubicBezTo>
                    <a:pt x="3117" y="4826"/>
                    <a:pt x="3090" y="4810"/>
                    <a:pt x="3062" y="4815"/>
                  </a:cubicBezTo>
                  <a:moveTo>
                    <a:pt x="2344" y="4692"/>
                  </a:moveTo>
                  <a:cubicBezTo>
                    <a:pt x="2332" y="4685"/>
                    <a:pt x="2317" y="4683"/>
                    <a:pt x="2303" y="4686"/>
                  </a:cubicBezTo>
                  <a:cubicBezTo>
                    <a:pt x="2289" y="4690"/>
                    <a:pt x="2277" y="4698"/>
                    <a:pt x="2269" y="4708"/>
                  </a:cubicBezTo>
                  <a:lnTo>
                    <a:pt x="2018" y="4549"/>
                  </a:lnTo>
                  <a:cubicBezTo>
                    <a:pt x="2034" y="4520"/>
                    <a:pt x="2039" y="4485"/>
                    <a:pt x="2031" y="4453"/>
                  </a:cubicBezTo>
                  <a:lnTo>
                    <a:pt x="2706" y="4225"/>
                  </a:lnTo>
                  <a:cubicBezTo>
                    <a:pt x="2715" y="4247"/>
                    <a:pt x="2730" y="4267"/>
                    <a:pt x="2751" y="4281"/>
                  </a:cubicBezTo>
                  <a:cubicBezTo>
                    <a:pt x="2764" y="4290"/>
                    <a:pt x="2777" y="4296"/>
                    <a:pt x="2791" y="4299"/>
                  </a:cubicBezTo>
                  <a:lnTo>
                    <a:pt x="2752" y="4497"/>
                  </a:lnTo>
                  <a:cubicBezTo>
                    <a:pt x="2746" y="4497"/>
                    <a:pt x="2741" y="4497"/>
                    <a:pt x="2735" y="4498"/>
                  </a:cubicBezTo>
                  <a:cubicBezTo>
                    <a:pt x="2712" y="4504"/>
                    <a:pt x="2696" y="4522"/>
                    <a:pt x="2691" y="4543"/>
                  </a:cubicBezTo>
                  <a:cubicBezTo>
                    <a:pt x="2642" y="4541"/>
                    <a:pt x="2591" y="4546"/>
                    <a:pt x="2542" y="4562"/>
                  </a:cubicBezTo>
                  <a:cubicBezTo>
                    <a:pt x="2464" y="4585"/>
                    <a:pt x="2396" y="4631"/>
                    <a:pt x="2344" y="4692"/>
                  </a:cubicBezTo>
                  <a:moveTo>
                    <a:pt x="2659" y="3524"/>
                  </a:moveTo>
                  <a:lnTo>
                    <a:pt x="2659" y="3524"/>
                  </a:lnTo>
                  <a:cubicBezTo>
                    <a:pt x="2690" y="3514"/>
                    <a:pt x="2716" y="3494"/>
                    <a:pt x="2733" y="3467"/>
                  </a:cubicBezTo>
                  <a:cubicBezTo>
                    <a:pt x="2749" y="3442"/>
                    <a:pt x="2755" y="3413"/>
                    <a:pt x="2753" y="3385"/>
                  </a:cubicBezTo>
                  <a:lnTo>
                    <a:pt x="3261" y="3319"/>
                  </a:lnTo>
                  <a:lnTo>
                    <a:pt x="3262" y="3321"/>
                  </a:lnTo>
                  <a:cubicBezTo>
                    <a:pt x="3273" y="3368"/>
                    <a:pt x="3320" y="3398"/>
                    <a:pt x="3368" y="3387"/>
                  </a:cubicBezTo>
                  <a:cubicBezTo>
                    <a:pt x="3403" y="3379"/>
                    <a:pt x="3428" y="3351"/>
                    <a:pt x="3434" y="3318"/>
                  </a:cubicBezTo>
                  <a:lnTo>
                    <a:pt x="4006" y="3383"/>
                  </a:lnTo>
                  <a:cubicBezTo>
                    <a:pt x="4003" y="3426"/>
                    <a:pt x="4021" y="3469"/>
                    <a:pt x="4057" y="3497"/>
                  </a:cubicBezTo>
                  <a:lnTo>
                    <a:pt x="3825" y="3858"/>
                  </a:lnTo>
                  <a:cubicBezTo>
                    <a:pt x="3813" y="3852"/>
                    <a:pt x="3799" y="3850"/>
                    <a:pt x="3785" y="3853"/>
                  </a:cubicBezTo>
                  <a:cubicBezTo>
                    <a:pt x="3752" y="3861"/>
                    <a:pt x="3732" y="3893"/>
                    <a:pt x="3740" y="3925"/>
                  </a:cubicBezTo>
                  <a:cubicBezTo>
                    <a:pt x="3748" y="3958"/>
                    <a:pt x="3780" y="3978"/>
                    <a:pt x="3812" y="3970"/>
                  </a:cubicBezTo>
                  <a:cubicBezTo>
                    <a:pt x="3845" y="3963"/>
                    <a:pt x="3865" y="3930"/>
                    <a:pt x="3857" y="3898"/>
                  </a:cubicBezTo>
                  <a:cubicBezTo>
                    <a:pt x="3854" y="3885"/>
                    <a:pt x="3847" y="3874"/>
                    <a:pt x="3837" y="3865"/>
                  </a:cubicBezTo>
                  <a:lnTo>
                    <a:pt x="4069" y="3505"/>
                  </a:lnTo>
                  <a:cubicBezTo>
                    <a:pt x="4095" y="3521"/>
                    <a:pt x="4124" y="3527"/>
                    <a:pt x="4152" y="3524"/>
                  </a:cubicBezTo>
                  <a:lnTo>
                    <a:pt x="4211" y="4074"/>
                  </a:lnTo>
                  <a:cubicBezTo>
                    <a:pt x="4205" y="4075"/>
                    <a:pt x="4200" y="4076"/>
                    <a:pt x="4194" y="4078"/>
                  </a:cubicBezTo>
                  <a:cubicBezTo>
                    <a:pt x="4128" y="4098"/>
                    <a:pt x="4091" y="4169"/>
                    <a:pt x="4111" y="4235"/>
                  </a:cubicBezTo>
                  <a:cubicBezTo>
                    <a:pt x="4114" y="4246"/>
                    <a:pt x="4119" y="4256"/>
                    <a:pt x="4125" y="4265"/>
                  </a:cubicBezTo>
                  <a:lnTo>
                    <a:pt x="3791" y="4501"/>
                  </a:lnTo>
                  <a:lnTo>
                    <a:pt x="3492" y="4294"/>
                  </a:lnTo>
                  <a:cubicBezTo>
                    <a:pt x="3502" y="4276"/>
                    <a:pt x="3506" y="4253"/>
                    <a:pt x="3500" y="4231"/>
                  </a:cubicBezTo>
                  <a:cubicBezTo>
                    <a:pt x="3489" y="4184"/>
                    <a:pt x="3442" y="4154"/>
                    <a:pt x="3394" y="4165"/>
                  </a:cubicBezTo>
                  <a:cubicBezTo>
                    <a:pt x="3360" y="4174"/>
                    <a:pt x="3335" y="4201"/>
                    <a:pt x="3328" y="4234"/>
                  </a:cubicBezTo>
                  <a:lnTo>
                    <a:pt x="2949" y="4185"/>
                  </a:lnTo>
                  <a:cubicBezTo>
                    <a:pt x="2951" y="4143"/>
                    <a:pt x="2932" y="4100"/>
                    <a:pt x="2895" y="4074"/>
                  </a:cubicBezTo>
                  <a:cubicBezTo>
                    <a:pt x="2865" y="4054"/>
                    <a:pt x="2830" y="4048"/>
                    <a:pt x="2798" y="4054"/>
                  </a:cubicBezTo>
                  <a:lnTo>
                    <a:pt x="2659" y="3524"/>
                  </a:lnTo>
                  <a:close/>
                  <a:moveTo>
                    <a:pt x="3396" y="4666"/>
                  </a:moveTo>
                  <a:lnTo>
                    <a:pt x="3416" y="4340"/>
                  </a:lnTo>
                  <a:cubicBezTo>
                    <a:pt x="3422" y="4340"/>
                    <a:pt x="3429" y="4339"/>
                    <a:pt x="3435" y="4337"/>
                  </a:cubicBezTo>
                  <a:cubicBezTo>
                    <a:pt x="3455" y="4333"/>
                    <a:pt x="3472" y="4321"/>
                    <a:pt x="3484" y="4306"/>
                  </a:cubicBezTo>
                  <a:lnTo>
                    <a:pt x="3779" y="4510"/>
                  </a:lnTo>
                  <a:lnTo>
                    <a:pt x="3482" y="4720"/>
                  </a:lnTo>
                  <a:cubicBezTo>
                    <a:pt x="3473" y="4708"/>
                    <a:pt x="3462" y="4697"/>
                    <a:pt x="3449" y="4687"/>
                  </a:cubicBezTo>
                  <a:cubicBezTo>
                    <a:pt x="3433" y="4676"/>
                    <a:pt x="3415" y="4669"/>
                    <a:pt x="3396" y="4666"/>
                  </a:cubicBezTo>
                  <a:moveTo>
                    <a:pt x="3272" y="4735"/>
                  </a:moveTo>
                  <a:cubicBezTo>
                    <a:pt x="3273" y="4733"/>
                    <a:pt x="3274" y="4731"/>
                    <a:pt x="3276" y="4729"/>
                  </a:cubicBezTo>
                  <a:cubicBezTo>
                    <a:pt x="3313" y="4676"/>
                    <a:pt x="3387" y="4662"/>
                    <a:pt x="3441" y="4699"/>
                  </a:cubicBezTo>
                  <a:cubicBezTo>
                    <a:pt x="3495" y="4736"/>
                    <a:pt x="3508" y="4810"/>
                    <a:pt x="3471" y="4865"/>
                  </a:cubicBezTo>
                  <a:cubicBezTo>
                    <a:pt x="3453" y="4891"/>
                    <a:pt x="3426" y="4908"/>
                    <a:pt x="3395" y="4914"/>
                  </a:cubicBezTo>
                  <a:cubicBezTo>
                    <a:pt x="3363" y="4920"/>
                    <a:pt x="3332" y="4913"/>
                    <a:pt x="3306" y="4895"/>
                  </a:cubicBezTo>
                  <a:cubicBezTo>
                    <a:pt x="3254" y="4859"/>
                    <a:pt x="3239" y="4788"/>
                    <a:pt x="3272" y="4735"/>
                  </a:cubicBezTo>
                  <a:moveTo>
                    <a:pt x="4117" y="3275"/>
                  </a:moveTo>
                  <a:cubicBezTo>
                    <a:pt x="4148" y="3269"/>
                    <a:pt x="4180" y="3276"/>
                    <a:pt x="4206" y="3294"/>
                  </a:cubicBezTo>
                  <a:cubicBezTo>
                    <a:pt x="4260" y="3331"/>
                    <a:pt x="4274" y="3405"/>
                    <a:pt x="4236" y="3459"/>
                  </a:cubicBezTo>
                  <a:cubicBezTo>
                    <a:pt x="4199" y="3513"/>
                    <a:pt x="4125" y="3527"/>
                    <a:pt x="4071" y="3490"/>
                  </a:cubicBezTo>
                  <a:cubicBezTo>
                    <a:pt x="4019" y="3454"/>
                    <a:pt x="4004" y="3383"/>
                    <a:pt x="4037" y="3329"/>
                  </a:cubicBezTo>
                  <a:cubicBezTo>
                    <a:pt x="4038" y="3328"/>
                    <a:pt x="4039" y="3326"/>
                    <a:pt x="4041" y="3324"/>
                  </a:cubicBezTo>
                  <a:cubicBezTo>
                    <a:pt x="4059" y="3298"/>
                    <a:pt x="4086" y="3281"/>
                    <a:pt x="4117" y="3275"/>
                  </a:cubicBezTo>
                  <a:moveTo>
                    <a:pt x="4050" y="3292"/>
                  </a:moveTo>
                  <a:cubicBezTo>
                    <a:pt x="4042" y="3299"/>
                    <a:pt x="4035" y="3307"/>
                    <a:pt x="4029" y="3316"/>
                  </a:cubicBezTo>
                  <a:cubicBezTo>
                    <a:pt x="4018" y="3332"/>
                    <a:pt x="4011" y="3350"/>
                    <a:pt x="4007" y="3369"/>
                  </a:cubicBezTo>
                  <a:lnTo>
                    <a:pt x="3436" y="3304"/>
                  </a:lnTo>
                  <a:cubicBezTo>
                    <a:pt x="3436" y="3296"/>
                    <a:pt x="3435" y="3288"/>
                    <a:pt x="3434" y="3281"/>
                  </a:cubicBezTo>
                  <a:cubicBezTo>
                    <a:pt x="3425" y="3244"/>
                    <a:pt x="3394" y="3218"/>
                    <a:pt x="3358" y="3213"/>
                  </a:cubicBezTo>
                  <a:lnTo>
                    <a:pt x="3371" y="2916"/>
                  </a:lnTo>
                  <a:cubicBezTo>
                    <a:pt x="3374" y="2915"/>
                    <a:pt x="3377" y="2915"/>
                    <a:pt x="3380" y="2914"/>
                  </a:cubicBezTo>
                  <a:cubicBezTo>
                    <a:pt x="3405" y="2909"/>
                    <a:pt x="3422" y="2889"/>
                    <a:pt x="3426" y="2866"/>
                  </a:cubicBezTo>
                  <a:cubicBezTo>
                    <a:pt x="3470" y="2869"/>
                    <a:pt x="3515" y="2864"/>
                    <a:pt x="3559" y="2850"/>
                  </a:cubicBezTo>
                  <a:cubicBezTo>
                    <a:pt x="3580" y="2844"/>
                    <a:pt x="3601" y="2835"/>
                    <a:pt x="3620" y="2825"/>
                  </a:cubicBezTo>
                  <a:cubicBezTo>
                    <a:pt x="3634" y="2844"/>
                    <a:pt x="3659" y="2854"/>
                    <a:pt x="3683" y="2848"/>
                  </a:cubicBezTo>
                  <a:cubicBezTo>
                    <a:pt x="3689" y="2847"/>
                    <a:pt x="3695" y="2844"/>
                    <a:pt x="3700" y="2841"/>
                  </a:cubicBezTo>
                  <a:lnTo>
                    <a:pt x="4050" y="3292"/>
                  </a:lnTo>
                  <a:close/>
                  <a:moveTo>
                    <a:pt x="3617" y="2174"/>
                  </a:moveTo>
                  <a:cubicBezTo>
                    <a:pt x="3634" y="2183"/>
                    <a:pt x="3651" y="2194"/>
                    <a:pt x="3666" y="2205"/>
                  </a:cubicBezTo>
                  <a:cubicBezTo>
                    <a:pt x="3656" y="2219"/>
                    <a:pt x="3652" y="2237"/>
                    <a:pt x="3656" y="2254"/>
                  </a:cubicBezTo>
                  <a:cubicBezTo>
                    <a:pt x="3663" y="2287"/>
                    <a:pt x="3695" y="2307"/>
                    <a:pt x="3728" y="2300"/>
                  </a:cubicBezTo>
                  <a:cubicBezTo>
                    <a:pt x="3735" y="2298"/>
                    <a:pt x="3741" y="2295"/>
                    <a:pt x="3747" y="2291"/>
                  </a:cubicBezTo>
                  <a:cubicBezTo>
                    <a:pt x="3767" y="2320"/>
                    <a:pt x="3782" y="2352"/>
                    <a:pt x="3793" y="2386"/>
                  </a:cubicBezTo>
                  <a:cubicBezTo>
                    <a:pt x="3823" y="2486"/>
                    <a:pt x="3810" y="2594"/>
                    <a:pt x="3755" y="2682"/>
                  </a:cubicBezTo>
                  <a:cubicBezTo>
                    <a:pt x="3741" y="2704"/>
                    <a:pt x="3725" y="2725"/>
                    <a:pt x="3707" y="2743"/>
                  </a:cubicBezTo>
                  <a:cubicBezTo>
                    <a:pt x="3693" y="2732"/>
                    <a:pt x="3674" y="2727"/>
                    <a:pt x="3655" y="2731"/>
                  </a:cubicBezTo>
                  <a:cubicBezTo>
                    <a:pt x="3623" y="2739"/>
                    <a:pt x="3603" y="2771"/>
                    <a:pt x="3610" y="2803"/>
                  </a:cubicBezTo>
                  <a:cubicBezTo>
                    <a:pt x="3611" y="2807"/>
                    <a:pt x="3612" y="2810"/>
                    <a:pt x="3614" y="2813"/>
                  </a:cubicBezTo>
                  <a:cubicBezTo>
                    <a:pt x="3595" y="2822"/>
                    <a:pt x="3575" y="2830"/>
                    <a:pt x="3555" y="2837"/>
                  </a:cubicBezTo>
                  <a:cubicBezTo>
                    <a:pt x="3513" y="2850"/>
                    <a:pt x="3469" y="2855"/>
                    <a:pt x="3427" y="2852"/>
                  </a:cubicBezTo>
                  <a:cubicBezTo>
                    <a:pt x="3427" y="2849"/>
                    <a:pt x="3426" y="2845"/>
                    <a:pt x="3425" y="2842"/>
                  </a:cubicBezTo>
                  <a:cubicBezTo>
                    <a:pt x="3418" y="2809"/>
                    <a:pt x="3385" y="2789"/>
                    <a:pt x="3353" y="2797"/>
                  </a:cubicBezTo>
                  <a:cubicBezTo>
                    <a:pt x="3336" y="2801"/>
                    <a:pt x="3322" y="2812"/>
                    <a:pt x="3314" y="2827"/>
                  </a:cubicBezTo>
                  <a:cubicBezTo>
                    <a:pt x="3303" y="2822"/>
                    <a:pt x="3291" y="2817"/>
                    <a:pt x="3280" y="2811"/>
                  </a:cubicBezTo>
                  <a:cubicBezTo>
                    <a:pt x="3195" y="2766"/>
                    <a:pt x="3133" y="2691"/>
                    <a:pt x="3105" y="2599"/>
                  </a:cubicBezTo>
                  <a:cubicBezTo>
                    <a:pt x="3084" y="2533"/>
                    <a:pt x="3084" y="2464"/>
                    <a:pt x="3101" y="2399"/>
                  </a:cubicBezTo>
                  <a:cubicBezTo>
                    <a:pt x="3109" y="2400"/>
                    <a:pt x="3117" y="2400"/>
                    <a:pt x="3125" y="2398"/>
                  </a:cubicBezTo>
                  <a:cubicBezTo>
                    <a:pt x="3158" y="2391"/>
                    <a:pt x="3178" y="2358"/>
                    <a:pt x="3171" y="2326"/>
                  </a:cubicBezTo>
                  <a:cubicBezTo>
                    <a:pt x="3168" y="2312"/>
                    <a:pt x="3160" y="2301"/>
                    <a:pt x="3150" y="2292"/>
                  </a:cubicBezTo>
                  <a:cubicBezTo>
                    <a:pt x="3192" y="2229"/>
                    <a:pt x="3253" y="2181"/>
                    <a:pt x="3324" y="2155"/>
                  </a:cubicBezTo>
                  <a:cubicBezTo>
                    <a:pt x="3336" y="2180"/>
                    <a:pt x="3364" y="2194"/>
                    <a:pt x="3392" y="2188"/>
                  </a:cubicBezTo>
                  <a:cubicBezTo>
                    <a:pt x="3419" y="2182"/>
                    <a:pt x="3437" y="2159"/>
                    <a:pt x="3438" y="2133"/>
                  </a:cubicBezTo>
                  <a:cubicBezTo>
                    <a:pt x="3500" y="2131"/>
                    <a:pt x="3561" y="2145"/>
                    <a:pt x="3617" y="2174"/>
                  </a:cubicBezTo>
                  <a:close/>
                  <a:moveTo>
                    <a:pt x="2722" y="1579"/>
                  </a:moveTo>
                  <a:cubicBezTo>
                    <a:pt x="2709" y="1561"/>
                    <a:pt x="2704" y="1540"/>
                    <a:pt x="2707" y="1518"/>
                  </a:cubicBezTo>
                  <a:cubicBezTo>
                    <a:pt x="2709" y="1507"/>
                    <a:pt x="2712" y="1497"/>
                    <a:pt x="2718" y="1487"/>
                  </a:cubicBezTo>
                  <a:cubicBezTo>
                    <a:pt x="2735" y="1460"/>
                    <a:pt x="2767" y="1445"/>
                    <a:pt x="2799" y="1450"/>
                  </a:cubicBezTo>
                  <a:cubicBezTo>
                    <a:pt x="2843" y="1456"/>
                    <a:pt x="2874" y="1497"/>
                    <a:pt x="2868" y="1542"/>
                  </a:cubicBezTo>
                  <a:cubicBezTo>
                    <a:pt x="2866" y="1553"/>
                    <a:pt x="2862" y="1563"/>
                    <a:pt x="2856" y="1573"/>
                  </a:cubicBezTo>
                  <a:cubicBezTo>
                    <a:pt x="2839" y="1600"/>
                    <a:pt x="2808" y="1615"/>
                    <a:pt x="2776" y="1610"/>
                  </a:cubicBezTo>
                  <a:cubicBezTo>
                    <a:pt x="2754" y="1607"/>
                    <a:pt x="2735" y="1596"/>
                    <a:pt x="2722" y="1579"/>
                  </a:cubicBezTo>
                  <a:close/>
                  <a:moveTo>
                    <a:pt x="2792" y="1625"/>
                  </a:moveTo>
                  <a:cubicBezTo>
                    <a:pt x="2823" y="1623"/>
                    <a:pt x="2852" y="1607"/>
                    <a:pt x="2869" y="1580"/>
                  </a:cubicBezTo>
                  <a:cubicBezTo>
                    <a:pt x="2876" y="1569"/>
                    <a:pt x="2880" y="1557"/>
                    <a:pt x="2882" y="1544"/>
                  </a:cubicBezTo>
                  <a:cubicBezTo>
                    <a:pt x="2882" y="1540"/>
                    <a:pt x="2883" y="1537"/>
                    <a:pt x="2883" y="1533"/>
                  </a:cubicBezTo>
                  <a:lnTo>
                    <a:pt x="3137" y="1524"/>
                  </a:lnTo>
                  <a:cubicBezTo>
                    <a:pt x="3137" y="1532"/>
                    <a:pt x="3139" y="1540"/>
                    <a:pt x="3141" y="1548"/>
                  </a:cubicBezTo>
                  <a:cubicBezTo>
                    <a:pt x="3159" y="1608"/>
                    <a:pt x="3218" y="1644"/>
                    <a:pt x="3278" y="1636"/>
                  </a:cubicBezTo>
                  <a:lnTo>
                    <a:pt x="3362" y="2071"/>
                  </a:lnTo>
                  <a:cubicBezTo>
                    <a:pt x="3332" y="2080"/>
                    <a:pt x="3313" y="2111"/>
                    <a:pt x="3320" y="2142"/>
                  </a:cubicBezTo>
                  <a:cubicBezTo>
                    <a:pt x="3245" y="2169"/>
                    <a:pt x="3182" y="2219"/>
                    <a:pt x="3138" y="2285"/>
                  </a:cubicBezTo>
                  <a:cubicBezTo>
                    <a:pt x="3126" y="2279"/>
                    <a:pt x="3112" y="2277"/>
                    <a:pt x="3099" y="2280"/>
                  </a:cubicBezTo>
                  <a:cubicBezTo>
                    <a:pt x="3083" y="2284"/>
                    <a:pt x="3071" y="2293"/>
                    <a:pt x="3063" y="2305"/>
                  </a:cubicBezTo>
                  <a:lnTo>
                    <a:pt x="2889" y="2222"/>
                  </a:lnTo>
                  <a:cubicBezTo>
                    <a:pt x="2899" y="2196"/>
                    <a:pt x="2901" y="2166"/>
                    <a:pt x="2892" y="2137"/>
                  </a:cubicBezTo>
                  <a:cubicBezTo>
                    <a:pt x="2877" y="2086"/>
                    <a:pt x="2832" y="2053"/>
                    <a:pt x="2781" y="2049"/>
                  </a:cubicBezTo>
                  <a:lnTo>
                    <a:pt x="2792" y="1625"/>
                  </a:lnTo>
                  <a:close/>
                  <a:moveTo>
                    <a:pt x="2755" y="2299"/>
                  </a:moveTo>
                  <a:cubicBezTo>
                    <a:pt x="2772" y="2302"/>
                    <a:pt x="2791" y="2300"/>
                    <a:pt x="2809" y="2295"/>
                  </a:cubicBezTo>
                  <a:cubicBezTo>
                    <a:pt x="2842" y="2285"/>
                    <a:pt x="2867" y="2263"/>
                    <a:pt x="2882" y="2235"/>
                  </a:cubicBezTo>
                  <a:lnTo>
                    <a:pt x="3056" y="2318"/>
                  </a:lnTo>
                  <a:cubicBezTo>
                    <a:pt x="3052" y="2328"/>
                    <a:pt x="3050" y="2340"/>
                    <a:pt x="3053" y="2353"/>
                  </a:cubicBezTo>
                  <a:cubicBezTo>
                    <a:pt x="3058" y="2372"/>
                    <a:pt x="3071" y="2387"/>
                    <a:pt x="3088" y="2394"/>
                  </a:cubicBezTo>
                  <a:cubicBezTo>
                    <a:pt x="3069" y="2462"/>
                    <a:pt x="3070" y="2534"/>
                    <a:pt x="3091" y="2603"/>
                  </a:cubicBezTo>
                  <a:cubicBezTo>
                    <a:pt x="3120" y="2699"/>
                    <a:pt x="3185" y="2777"/>
                    <a:pt x="3274" y="2824"/>
                  </a:cubicBezTo>
                  <a:cubicBezTo>
                    <a:pt x="3285" y="2830"/>
                    <a:pt x="3297" y="2835"/>
                    <a:pt x="3309" y="2840"/>
                  </a:cubicBezTo>
                  <a:cubicBezTo>
                    <a:pt x="3306" y="2849"/>
                    <a:pt x="3306" y="2859"/>
                    <a:pt x="3308" y="2869"/>
                  </a:cubicBezTo>
                  <a:cubicBezTo>
                    <a:pt x="3314" y="2894"/>
                    <a:pt x="3333" y="2911"/>
                    <a:pt x="3356" y="2915"/>
                  </a:cubicBezTo>
                  <a:lnTo>
                    <a:pt x="3344" y="3213"/>
                  </a:lnTo>
                  <a:cubicBezTo>
                    <a:pt x="3339" y="3213"/>
                    <a:pt x="3333" y="3213"/>
                    <a:pt x="3327" y="3215"/>
                  </a:cubicBezTo>
                  <a:cubicBezTo>
                    <a:pt x="3285" y="3225"/>
                    <a:pt x="3257" y="3263"/>
                    <a:pt x="3259" y="3305"/>
                  </a:cubicBezTo>
                  <a:lnTo>
                    <a:pt x="2751" y="3371"/>
                  </a:lnTo>
                  <a:cubicBezTo>
                    <a:pt x="2750" y="3366"/>
                    <a:pt x="2749" y="3362"/>
                    <a:pt x="2747" y="3357"/>
                  </a:cubicBezTo>
                  <a:cubicBezTo>
                    <a:pt x="2737" y="3323"/>
                    <a:pt x="2714" y="3296"/>
                    <a:pt x="2682" y="3279"/>
                  </a:cubicBezTo>
                  <a:cubicBezTo>
                    <a:pt x="2670" y="3272"/>
                    <a:pt x="2656" y="3268"/>
                    <a:pt x="2643" y="3266"/>
                  </a:cubicBezTo>
                  <a:lnTo>
                    <a:pt x="2755" y="2299"/>
                  </a:lnTo>
                  <a:close/>
                  <a:moveTo>
                    <a:pt x="2507" y="3432"/>
                  </a:moveTo>
                  <a:cubicBezTo>
                    <a:pt x="2496" y="3399"/>
                    <a:pt x="2501" y="3363"/>
                    <a:pt x="2519" y="3334"/>
                  </a:cubicBezTo>
                  <a:cubicBezTo>
                    <a:pt x="2534" y="3310"/>
                    <a:pt x="2558" y="3292"/>
                    <a:pt x="2585" y="3283"/>
                  </a:cubicBezTo>
                  <a:cubicBezTo>
                    <a:pt x="2615" y="3274"/>
                    <a:pt x="2648" y="3277"/>
                    <a:pt x="2676" y="3292"/>
                  </a:cubicBezTo>
                  <a:cubicBezTo>
                    <a:pt x="2704" y="3307"/>
                    <a:pt x="2724" y="3331"/>
                    <a:pt x="2734" y="3362"/>
                  </a:cubicBezTo>
                  <a:cubicBezTo>
                    <a:pt x="2744" y="3394"/>
                    <a:pt x="2739" y="3430"/>
                    <a:pt x="2721" y="3459"/>
                  </a:cubicBezTo>
                  <a:cubicBezTo>
                    <a:pt x="2706" y="3484"/>
                    <a:pt x="2683" y="3502"/>
                    <a:pt x="2655" y="3510"/>
                  </a:cubicBezTo>
                  <a:cubicBezTo>
                    <a:pt x="2593" y="3530"/>
                    <a:pt x="2526" y="3494"/>
                    <a:pt x="2507" y="3432"/>
                  </a:cubicBezTo>
                  <a:moveTo>
                    <a:pt x="2645" y="3528"/>
                  </a:moveTo>
                  <a:lnTo>
                    <a:pt x="2784" y="4058"/>
                  </a:lnTo>
                  <a:cubicBezTo>
                    <a:pt x="2759" y="4066"/>
                    <a:pt x="2736" y="4082"/>
                    <a:pt x="2719" y="4106"/>
                  </a:cubicBezTo>
                  <a:cubicBezTo>
                    <a:pt x="2715" y="4113"/>
                    <a:pt x="2711" y="4119"/>
                    <a:pt x="2708" y="4126"/>
                  </a:cubicBezTo>
                  <a:lnTo>
                    <a:pt x="1997" y="3858"/>
                  </a:lnTo>
                  <a:cubicBezTo>
                    <a:pt x="2003" y="3837"/>
                    <a:pt x="2002" y="3814"/>
                    <a:pt x="1991" y="3794"/>
                  </a:cubicBezTo>
                  <a:lnTo>
                    <a:pt x="2512" y="3474"/>
                  </a:lnTo>
                  <a:cubicBezTo>
                    <a:pt x="2541" y="3515"/>
                    <a:pt x="2593" y="3537"/>
                    <a:pt x="2645" y="3528"/>
                  </a:cubicBezTo>
                  <a:close/>
                  <a:moveTo>
                    <a:pt x="1919" y="3922"/>
                  </a:moveTo>
                  <a:cubicBezTo>
                    <a:pt x="1931" y="3921"/>
                    <a:pt x="1943" y="3917"/>
                    <a:pt x="1955" y="3911"/>
                  </a:cubicBezTo>
                  <a:cubicBezTo>
                    <a:pt x="1972" y="3902"/>
                    <a:pt x="1984" y="3888"/>
                    <a:pt x="1992" y="3871"/>
                  </a:cubicBezTo>
                  <a:lnTo>
                    <a:pt x="2703" y="4140"/>
                  </a:lnTo>
                  <a:cubicBezTo>
                    <a:pt x="2695" y="4163"/>
                    <a:pt x="2695" y="4188"/>
                    <a:pt x="2702" y="4211"/>
                  </a:cubicBezTo>
                  <a:lnTo>
                    <a:pt x="2027" y="4439"/>
                  </a:lnTo>
                  <a:cubicBezTo>
                    <a:pt x="2015" y="4408"/>
                    <a:pt x="1994" y="4383"/>
                    <a:pt x="1965" y="4367"/>
                  </a:cubicBezTo>
                  <a:cubicBezTo>
                    <a:pt x="1950" y="4359"/>
                    <a:pt x="1933" y="4354"/>
                    <a:pt x="1917" y="4352"/>
                  </a:cubicBezTo>
                  <a:lnTo>
                    <a:pt x="1919" y="3922"/>
                  </a:lnTo>
                  <a:close/>
                  <a:moveTo>
                    <a:pt x="1845" y="4589"/>
                  </a:moveTo>
                  <a:cubicBezTo>
                    <a:pt x="1817" y="4574"/>
                    <a:pt x="1797" y="4549"/>
                    <a:pt x="1788" y="4519"/>
                  </a:cubicBezTo>
                  <a:cubicBezTo>
                    <a:pt x="1778" y="4486"/>
                    <a:pt x="1783" y="4451"/>
                    <a:pt x="1801" y="4422"/>
                  </a:cubicBezTo>
                  <a:cubicBezTo>
                    <a:pt x="1816" y="4397"/>
                    <a:pt x="1840" y="4379"/>
                    <a:pt x="1867" y="4371"/>
                  </a:cubicBezTo>
                  <a:cubicBezTo>
                    <a:pt x="1898" y="4362"/>
                    <a:pt x="1930" y="4365"/>
                    <a:pt x="1958" y="4380"/>
                  </a:cubicBezTo>
                  <a:cubicBezTo>
                    <a:pt x="1986" y="4395"/>
                    <a:pt x="2006" y="4420"/>
                    <a:pt x="2015" y="4450"/>
                  </a:cubicBezTo>
                  <a:cubicBezTo>
                    <a:pt x="2025" y="4483"/>
                    <a:pt x="2021" y="4518"/>
                    <a:pt x="2003" y="4547"/>
                  </a:cubicBezTo>
                  <a:cubicBezTo>
                    <a:pt x="1987" y="4572"/>
                    <a:pt x="1964" y="4590"/>
                    <a:pt x="1936" y="4598"/>
                  </a:cubicBezTo>
                  <a:cubicBezTo>
                    <a:pt x="1905" y="4607"/>
                    <a:pt x="1873" y="4604"/>
                    <a:pt x="1845" y="4589"/>
                  </a:cubicBezTo>
                  <a:close/>
                  <a:moveTo>
                    <a:pt x="2293" y="4800"/>
                  </a:moveTo>
                  <a:cubicBezTo>
                    <a:pt x="2304" y="4805"/>
                    <a:pt x="2317" y="4807"/>
                    <a:pt x="2330" y="4804"/>
                  </a:cubicBezTo>
                  <a:cubicBezTo>
                    <a:pt x="2363" y="4796"/>
                    <a:pt x="2383" y="4764"/>
                    <a:pt x="2375" y="4731"/>
                  </a:cubicBezTo>
                  <a:cubicBezTo>
                    <a:pt x="2372" y="4719"/>
                    <a:pt x="2365" y="4708"/>
                    <a:pt x="2356" y="4700"/>
                  </a:cubicBezTo>
                  <a:cubicBezTo>
                    <a:pt x="2406" y="4642"/>
                    <a:pt x="2472" y="4598"/>
                    <a:pt x="2546" y="4575"/>
                  </a:cubicBezTo>
                  <a:cubicBezTo>
                    <a:pt x="2594" y="4561"/>
                    <a:pt x="2642" y="4555"/>
                    <a:pt x="2689" y="4558"/>
                  </a:cubicBezTo>
                  <a:cubicBezTo>
                    <a:pt x="2689" y="4562"/>
                    <a:pt x="2689" y="4566"/>
                    <a:pt x="2690" y="4571"/>
                  </a:cubicBezTo>
                  <a:cubicBezTo>
                    <a:pt x="2698" y="4603"/>
                    <a:pt x="2731" y="4623"/>
                    <a:pt x="2763" y="4616"/>
                  </a:cubicBezTo>
                  <a:cubicBezTo>
                    <a:pt x="2782" y="4611"/>
                    <a:pt x="2797" y="4598"/>
                    <a:pt x="2804" y="4581"/>
                  </a:cubicBezTo>
                  <a:cubicBezTo>
                    <a:pt x="2913" y="4620"/>
                    <a:pt x="3004" y="4705"/>
                    <a:pt x="3048" y="4819"/>
                  </a:cubicBezTo>
                  <a:cubicBezTo>
                    <a:pt x="3022" y="4830"/>
                    <a:pt x="3006" y="4859"/>
                    <a:pt x="3013" y="4888"/>
                  </a:cubicBezTo>
                  <a:cubicBezTo>
                    <a:pt x="3020" y="4917"/>
                    <a:pt x="3046" y="4936"/>
                    <a:pt x="3075" y="4934"/>
                  </a:cubicBezTo>
                  <a:cubicBezTo>
                    <a:pt x="3081" y="5020"/>
                    <a:pt x="3061" y="5107"/>
                    <a:pt x="3015" y="5182"/>
                  </a:cubicBezTo>
                  <a:cubicBezTo>
                    <a:pt x="2963" y="5266"/>
                    <a:pt x="2882" y="5328"/>
                    <a:pt x="2787" y="5358"/>
                  </a:cubicBezTo>
                  <a:cubicBezTo>
                    <a:pt x="2698" y="5385"/>
                    <a:pt x="2605" y="5381"/>
                    <a:pt x="2520" y="5348"/>
                  </a:cubicBezTo>
                  <a:cubicBezTo>
                    <a:pt x="2524" y="5337"/>
                    <a:pt x="2525" y="5325"/>
                    <a:pt x="2522" y="5312"/>
                  </a:cubicBezTo>
                  <a:cubicBezTo>
                    <a:pt x="2515" y="5280"/>
                    <a:pt x="2482" y="5260"/>
                    <a:pt x="2450" y="5267"/>
                  </a:cubicBezTo>
                  <a:cubicBezTo>
                    <a:pt x="2436" y="5271"/>
                    <a:pt x="2424" y="5279"/>
                    <a:pt x="2416" y="5290"/>
                  </a:cubicBezTo>
                  <a:cubicBezTo>
                    <a:pt x="2383" y="5265"/>
                    <a:pt x="2355" y="5235"/>
                    <a:pt x="2331" y="5202"/>
                  </a:cubicBezTo>
                  <a:cubicBezTo>
                    <a:pt x="2347" y="5187"/>
                    <a:pt x="2356" y="5165"/>
                    <a:pt x="2350" y="5143"/>
                  </a:cubicBezTo>
                  <a:cubicBezTo>
                    <a:pt x="2343" y="5111"/>
                    <a:pt x="2311" y="5091"/>
                    <a:pt x="2279" y="5098"/>
                  </a:cubicBezTo>
                  <a:cubicBezTo>
                    <a:pt x="2278" y="5094"/>
                    <a:pt x="2277" y="5091"/>
                    <a:pt x="2275" y="5087"/>
                  </a:cubicBezTo>
                  <a:cubicBezTo>
                    <a:pt x="2246" y="4992"/>
                    <a:pt x="2253" y="4890"/>
                    <a:pt x="2293" y="4800"/>
                  </a:cubicBezTo>
                  <a:moveTo>
                    <a:pt x="2239" y="5186"/>
                  </a:moveTo>
                  <a:cubicBezTo>
                    <a:pt x="2252" y="5209"/>
                    <a:pt x="2279" y="5222"/>
                    <a:pt x="2305" y="5215"/>
                  </a:cubicBezTo>
                  <a:cubicBezTo>
                    <a:pt x="2310" y="5214"/>
                    <a:pt x="2315" y="5212"/>
                    <a:pt x="2320" y="5210"/>
                  </a:cubicBezTo>
                  <a:cubicBezTo>
                    <a:pt x="2344" y="5245"/>
                    <a:pt x="2374" y="5276"/>
                    <a:pt x="2408" y="5302"/>
                  </a:cubicBezTo>
                  <a:cubicBezTo>
                    <a:pt x="2403" y="5314"/>
                    <a:pt x="2402" y="5327"/>
                    <a:pt x="2405" y="5340"/>
                  </a:cubicBezTo>
                  <a:cubicBezTo>
                    <a:pt x="2408" y="5356"/>
                    <a:pt x="2418" y="5368"/>
                    <a:pt x="2430" y="5376"/>
                  </a:cubicBezTo>
                  <a:lnTo>
                    <a:pt x="2077" y="6001"/>
                  </a:lnTo>
                  <a:cubicBezTo>
                    <a:pt x="2038" y="5981"/>
                    <a:pt x="1992" y="5982"/>
                    <a:pt x="1955" y="6003"/>
                  </a:cubicBezTo>
                  <a:lnTo>
                    <a:pt x="1664" y="5558"/>
                  </a:lnTo>
                  <a:cubicBezTo>
                    <a:pt x="1673" y="5551"/>
                    <a:pt x="1681" y="5542"/>
                    <a:pt x="1687" y="5531"/>
                  </a:cubicBezTo>
                  <a:cubicBezTo>
                    <a:pt x="1701" y="5507"/>
                    <a:pt x="1702" y="5480"/>
                    <a:pt x="1692" y="5456"/>
                  </a:cubicBezTo>
                  <a:lnTo>
                    <a:pt x="2239" y="5186"/>
                  </a:lnTo>
                  <a:close/>
                  <a:moveTo>
                    <a:pt x="2116" y="6187"/>
                  </a:moveTo>
                  <a:cubicBezTo>
                    <a:pt x="2098" y="6213"/>
                    <a:pt x="2070" y="6231"/>
                    <a:pt x="2039" y="6236"/>
                  </a:cubicBezTo>
                  <a:cubicBezTo>
                    <a:pt x="2008" y="6242"/>
                    <a:pt x="1976" y="6235"/>
                    <a:pt x="1950" y="6217"/>
                  </a:cubicBezTo>
                  <a:cubicBezTo>
                    <a:pt x="1898" y="6181"/>
                    <a:pt x="1883" y="6111"/>
                    <a:pt x="1917" y="6057"/>
                  </a:cubicBezTo>
                  <a:cubicBezTo>
                    <a:pt x="1918" y="6055"/>
                    <a:pt x="1919" y="6054"/>
                    <a:pt x="1920" y="6052"/>
                  </a:cubicBezTo>
                  <a:cubicBezTo>
                    <a:pt x="1957" y="5998"/>
                    <a:pt x="2032" y="5985"/>
                    <a:pt x="2085" y="6022"/>
                  </a:cubicBezTo>
                  <a:cubicBezTo>
                    <a:pt x="2139" y="6059"/>
                    <a:pt x="2153" y="6133"/>
                    <a:pt x="2116" y="6187"/>
                  </a:cubicBezTo>
                  <a:moveTo>
                    <a:pt x="704" y="6311"/>
                  </a:moveTo>
                  <a:cubicBezTo>
                    <a:pt x="674" y="6211"/>
                    <a:pt x="688" y="6104"/>
                    <a:pt x="742" y="6015"/>
                  </a:cubicBezTo>
                  <a:cubicBezTo>
                    <a:pt x="788" y="5941"/>
                    <a:pt x="859" y="5886"/>
                    <a:pt x="942" y="5861"/>
                  </a:cubicBezTo>
                  <a:cubicBezTo>
                    <a:pt x="983" y="5848"/>
                    <a:pt x="1023" y="5843"/>
                    <a:pt x="1063" y="5845"/>
                  </a:cubicBezTo>
                  <a:cubicBezTo>
                    <a:pt x="1064" y="5857"/>
                    <a:pt x="1068" y="5869"/>
                    <a:pt x="1076" y="5879"/>
                  </a:cubicBezTo>
                  <a:cubicBezTo>
                    <a:pt x="1098" y="5905"/>
                    <a:pt x="1135" y="5909"/>
                    <a:pt x="1161" y="5888"/>
                  </a:cubicBezTo>
                  <a:cubicBezTo>
                    <a:pt x="1168" y="5882"/>
                    <a:pt x="1173" y="5876"/>
                    <a:pt x="1177" y="5869"/>
                  </a:cubicBezTo>
                  <a:cubicBezTo>
                    <a:pt x="1192" y="5875"/>
                    <a:pt x="1208" y="5882"/>
                    <a:pt x="1222" y="5890"/>
                  </a:cubicBezTo>
                  <a:cubicBezTo>
                    <a:pt x="1212" y="5910"/>
                    <a:pt x="1214" y="5936"/>
                    <a:pt x="1229" y="5955"/>
                  </a:cubicBezTo>
                  <a:cubicBezTo>
                    <a:pt x="1250" y="5981"/>
                    <a:pt x="1288" y="5985"/>
                    <a:pt x="1314" y="5964"/>
                  </a:cubicBezTo>
                  <a:lnTo>
                    <a:pt x="1315" y="5963"/>
                  </a:lnTo>
                  <a:cubicBezTo>
                    <a:pt x="1350" y="6001"/>
                    <a:pt x="1376" y="6046"/>
                    <a:pt x="1392" y="6099"/>
                  </a:cubicBezTo>
                  <a:cubicBezTo>
                    <a:pt x="1423" y="6198"/>
                    <a:pt x="1409" y="6306"/>
                    <a:pt x="1355" y="6394"/>
                  </a:cubicBezTo>
                  <a:cubicBezTo>
                    <a:pt x="1309" y="6468"/>
                    <a:pt x="1238" y="6523"/>
                    <a:pt x="1155" y="6549"/>
                  </a:cubicBezTo>
                  <a:cubicBezTo>
                    <a:pt x="1063" y="6577"/>
                    <a:pt x="965" y="6568"/>
                    <a:pt x="880" y="6523"/>
                  </a:cubicBezTo>
                  <a:cubicBezTo>
                    <a:pt x="870" y="6518"/>
                    <a:pt x="861" y="6512"/>
                    <a:pt x="852" y="6506"/>
                  </a:cubicBezTo>
                  <a:cubicBezTo>
                    <a:pt x="864" y="6485"/>
                    <a:pt x="863" y="6458"/>
                    <a:pt x="847" y="6437"/>
                  </a:cubicBezTo>
                  <a:cubicBezTo>
                    <a:pt x="826" y="6413"/>
                    <a:pt x="791" y="6408"/>
                    <a:pt x="765" y="6427"/>
                  </a:cubicBezTo>
                  <a:cubicBezTo>
                    <a:pt x="738" y="6393"/>
                    <a:pt x="718" y="6354"/>
                    <a:pt x="704" y="6311"/>
                  </a:cubicBezTo>
                  <a:moveTo>
                    <a:pt x="682" y="6736"/>
                  </a:moveTo>
                  <a:cubicBezTo>
                    <a:pt x="682" y="6722"/>
                    <a:pt x="681" y="6709"/>
                    <a:pt x="677" y="6696"/>
                  </a:cubicBezTo>
                  <a:cubicBezTo>
                    <a:pt x="671" y="6677"/>
                    <a:pt x="661" y="6660"/>
                    <a:pt x="648" y="6646"/>
                  </a:cubicBezTo>
                  <a:lnTo>
                    <a:pt x="765" y="6525"/>
                  </a:lnTo>
                  <a:cubicBezTo>
                    <a:pt x="787" y="6540"/>
                    <a:pt x="817" y="6540"/>
                    <a:pt x="838" y="6522"/>
                  </a:cubicBezTo>
                  <a:cubicBezTo>
                    <a:pt x="840" y="6521"/>
                    <a:pt x="841" y="6519"/>
                    <a:pt x="843" y="6518"/>
                  </a:cubicBezTo>
                  <a:cubicBezTo>
                    <a:pt x="853" y="6524"/>
                    <a:pt x="863" y="6530"/>
                    <a:pt x="874" y="6536"/>
                  </a:cubicBezTo>
                  <a:cubicBezTo>
                    <a:pt x="962" y="6582"/>
                    <a:pt x="1063" y="6592"/>
                    <a:pt x="1159" y="6562"/>
                  </a:cubicBezTo>
                  <a:cubicBezTo>
                    <a:pt x="1245" y="6536"/>
                    <a:pt x="1319" y="6479"/>
                    <a:pt x="1367" y="6402"/>
                  </a:cubicBezTo>
                  <a:cubicBezTo>
                    <a:pt x="1424" y="6310"/>
                    <a:pt x="1438" y="6198"/>
                    <a:pt x="1406" y="6094"/>
                  </a:cubicBezTo>
                  <a:cubicBezTo>
                    <a:pt x="1389" y="6040"/>
                    <a:pt x="1361" y="5992"/>
                    <a:pt x="1325" y="5952"/>
                  </a:cubicBezTo>
                  <a:cubicBezTo>
                    <a:pt x="1340" y="5931"/>
                    <a:pt x="1340" y="5901"/>
                    <a:pt x="1323" y="5879"/>
                  </a:cubicBezTo>
                  <a:cubicBezTo>
                    <a:pt x="1321" y="5877"/>
                    <a:pt x="1320" y="5876"/>
                    <a:pt x="1318" y="5874"/>
                  </a:cubicBezTo>
                  <a:lnTo>
                    <a:pt x="1562" y="5562"/>
                  </a:lnTo>
                  <a:cubicBezTo>
                    <a:pt x="1564" y="5563"/>
                    <a:pt x="1565" y="5564"/>
                    <a:pt x="1567" y="5565"/>
                  </a:cubicBezTo>
                  <a:cubicBezTo>
                    <a:pt x="1594" y="5581"/>
                    <a:pt x="1627" y="5580"/>
                    <a:pt x="1652" y="5566"/>
                  </a:cubicBezTo>
                  <a:lnTo>
                    <a:pt x="1942" y="6010"/>
                  </a:lnTo>
                  <a:cubicBezTo>
                    <a:pt x="1929" y="6019"/>
                    <a:pt x="1918" y="6030"/>
                    <a:pt x="1908" y="6044"/>
                  </a:cubicBezTo>
                  <a:cubicBezTo>
                    <a:pt x="1878" y="6088"/>
                    <a:pt x="1878" y="6144"/>
                    <a:pt x="1903" y="6187"/>
                  </a:cubicBezTo>
                  <a:lnTo>
                    <a:pt x="1092" y="6725"/>
                  </a:lnTo>
                  <a:cubicBezTo>
                    <a:pt x="1085" y="6717"/>
                    <a:pt x="1076" y="6709"/>
                    <a:pt x="1065" y="6703"/>
                  </a:cubicBezTo>
                  <a:cubicBezTo>
                    <a:pt x="1023" y="6679"/>
                    <a:pt x="969" y="6694"/>
                    <a:pt x="945" y="6737"/>
                  </a:cubicBezTo>
                  <a:cubicBezTo>
                    <a:pt x="940" y="6745"/>
                    <a:pt x="937" y="6754"/>
                    <a:pt x="935" y="6763"/>
                  </a:cubicBezTo>
                  <a:lnTo>
                    <a:pt x="682" y="6736"/>
                  </a:lnTo>
                  <a:close/>
                  <a:moveTo>
                    <a:pt x="1701" y="7449"/>
                  </a:moveTo>
                  <a:cubicBezTo>
                    <a:pt x="1702" y="7448"/>
                    <a:pt x="1703" y="7446"/>
                    <a:pt x="1705" y="7444"/>
                  </a:cubicBezTo>
                  <a:cubicBezTo>
                    <a:pt x="1715" y="7429"/>
                    <a:pt x="1729" y="7417"/>
                    <a:pt x="1744" y="7408"/>
                  </a:cubicBezTo>
                  <a:lnTo>
                    <a:pt x="1750" y="7405"/>
                  </a:lnTo>
                  <a:cubicBezTo>
                    <a:pt x="1788" y="7387"/>
                    <a:pt x="1833" y="7389"/>
                    <a:pt x="1870" y="7414"/>
                  </a:cubicBezTo>
                  <a:cubicBezTo>
                    <a:pt x="1923" y="7451"/>
                    <a:pt x="1937" y="7525"/>
                    <a:pt x="1900" y="7579"/>
                  </a:cubicBezTo>
                  <a:cubicBezTo>
                    <a:pt x="1863" y="7633"/>
                    <a:pt x="1789" y="7647"/>
                    <a:pt x="1735" y="7610"/>
                  </a:cubicBezTo>
                  <a:cubicBezTo>
                    <a:pt x="1683" y="7574"/>
                    <a:pt x="1668" y="7503"/>
                    <a:pt x="1701" y="7449"/>
                  </a:cubicBezTo>
                  <a:moveTo>
                    <a:pt x="945" y="8825"/>
                  </a:moveTo>
                  <a:cubicBezTo>
                    <a:pt x="860" y="8780"/>
                    <a:pt x="798" y="8705"/>
                    <a:pt x="769" y="8613"/>
                  </a:cubicBezTo>
                  <a:cubicBezTo>
                    <a:pt x="739" y="8513"/>
                    <a:pt x="752" y="8406"/>
                    <a:pt x="807" y="8317"/>
                  </a:cubicBezTo>
                  <a:cubicBezTo>
                    <a:pt x="853" y="8243"/>
                    <a:pt x="924" y="8188"/>
                    <a:pt x="1007" y="8163"/>
                  </a:cubicBezTo>
                  <a:cubicBezTo>
                    <a:pt x="1052" y="8149"/>
                    <a:pt x="1098" y="8144"/>
                    <a:pt x="1143" y="8148"/>
                  </a:cubicBezTo>
                  <a:cubicBezTo>
                    <a:pt x="1141" y="8164"/>
                    <a:pt x="1145" y="8181"/>
                    <a:pt x="1156" y="8194"/>
                  </a:cubicBezTo>
                  <a:cubicBezTo>
                    <a:pt x="1177" y="8220"/>
                    <a:pt x="1215" y="8224"/>
                    <a:pt x="1241" y="8203"/>
                  </a:cubicBezTo>
                  <a:cubicBezTo>
                    <a:pt x="1249" y="8196"/>
                    <a:pt x="1255" y="8187"/>
                    <a:pt x="1259" y="8177"/>
                  </a:cubicBezTo>
                  <a:cubicBezTo>
                    <a:pt x="1266" y="8181"/>
                    <a:pt x="1274" y="8184"/>
                    <a:pt x="1281" y="8188"/>
                  </a:cubicBezTo>
                  <a:cubicBezTo>
                    <a:pt x="1329" y="8214"/>
                    <a:pt x="1370" y="8249"/>
                    <a:pt x="1402" y="8291"/>
                  </a:cubicBezTo>
                  <a:cubicBezTo>
                    <a:pt x="1400" y="8292"/>
                    <a:pt x="1398" y="8293"/>
                    <a:pt x="1397" y="8294"/>
                  </a:cubicBezTo>
                  <a:cubicBezTo>
                    <a:pt x="1371" y="8316"/>
                    <a:pt x="1367" y="8353"/>
                    <a:pt x="1388" y="8379"/>
                  </a:cubicBezTo>
                  <a:cubicBezTo>
                    <a:pt x="1405" y="8400"/>
                    <a:pt x="1433" y="8406"/>
                    <a:pt x="1456" y="8397"/>
                  </a:cubicBezTo>
                  <a:lnTo>
                    <a:pt x="1457" y="8401"/>
                  </a:lnTo>
                  <a:cubicBezTo>
                    <a:pt x="1488" y="8500"/>
                    <a:pt x="1474" y="8608"/>
                    <a:pt x="1419" y="8696"/>
                  </a:cubicBezTo>
                  <a:cubicBezTo>
                    <a:pt x="1418" y="8698"/>
                    <a:pt x="1417" y="8699"/>
                    <a:pt x="1416" y="8701"/>
                  </a:cubicBezTo>
                  <a:cubicBezTo>
                    <a:pt x="1396" y="8693"/>
                    <a:pt x="1373" y="8695"/>
                    <a:pt x="1355" y="8710"/>
                  </a:cubicBezTo>
                  <a:cubicBezTo>
                    <a:pt x="1332" y="8729"/>
                    <a:pt x="1326" y="8761"/>
                    <a:pt x="1340" y="8786"/>
                  </a:cubicBezTo>
                  <a:cubicBezTo>
                    <a:pt x="1305" y="8815"/>
                    <a:pt x="1264" y="8837"/>
                    <a:pt x="1219" y="8851"/>
                  </a:cubicBezTo>
                  <a:cubicBezTo>
                    <a:pt x="1127" y="8879"/>
                    <a:pt x="1030" y="8870"/>
                    <a:pt x="945" y="8825"/>
                  </a:cubicBezTo>
                  <a:moveTo>
                    <a:pt x="1702" y="8942"/>
                  </a:moveTo>
                  <a:cubicBezTo>
                    <a:pt x="1707" y="8963"/>
                    <a:pt x="1703" y="8985"/>
                    <a:pt x="1692" y="9003"/>
                  </a:cubicBezTo>
                  <a:cubicBezTo>
                    <a:pt x="1680" y="9022"/>
                    <a:pt x="1663" y="9035"/>
                    <a:pt x="1641" y="9040"/>
                  </a:cubicBezTo>
                  <a:cubicBezTo>
                    <a:pt x="1620" y="9045"/>
                    <a:pt x="1599" y="9041"/>
                    <a:pt x="1580" y="9030"/>
                  </a:cubicBezTo>
                  <a:cubicBezTo>
                    <a:pt x="1562" y="9018"/>
                    <a:pt x="1549" y="9000"/>
                    <a:pt x="1544" y="8979"/>
                  </a:cubicBezTo>
                  <a:cubicBezTo>
                    <a:pt x="1539" y="8958"/>
                    <a:pt x="1543" y="8936"/>
                    <a:pt x="1554" y="8918"/>
                  </a:cubicBezTo>
                  <a:cubicBezTo>
                    <a:pt x="1565" y="8899"/>
                    <a:pt x="1583" y="8887"/>
                    <a:pt x="1604" y="8882"/>
                  </a:cubicBezTo>
                  <a:cubicBezTo>
                    <a:pt x="1648" y="8871"/>
                    <a:pt x="1692" y="8898"/>
                    <a:pt x="1702" y="8942"/>
                  </a:cubicBezTo>
                  <a:close/>
                  <a:moveTo>
                    <a:pt x="1648" y="8868"/>
                  </a:moveTo>
                  <a:cubicBezTo>
                    <a:pt x="1633" y="8864"/>
                    <a:pt x="1617" y="8864"/>
                    <a:pt x="1601" y="8868"/>
                  </a:cubicBezTo>
                  <a:cubicBezTo>
                    <a:pt x="1584" y="8872"/>
                    <a:pt x="1569" y="8880"/>
                    <a:pt x="1557" y="8892"/>
                  </a:cubicBezTo>
                  <a:lnTo>
                    <a:pt x="1442" y="8791"/>
                  </a:lnTo>
                  <a:cubicBezTo>
                    <a:pt x="1457" y="8769"/>
                    <a:pt x="1457" y="8740"/>
                    <a:pt x="1440" y="8718"/>
                  </a:cubicBezTo>
                  <a:cubicBezTo>
                    <a:pt x="1436" y="8714"/>
                    <a:pt x="1433" y="8711"/>
                    <a:pt x="1429" y="8708"/>
                  </a:cubicBezTo>
                  <a:cubicBezTo>
                    <a:pt x="1430" y="8707"/>
                    <a:pt x="1431" y="8705"/>
                    <a:pt x="1432" y="8704"/>
                  </a:cubicBezTo>
                  <a:cubicBezTo>
                    <a:pt x="1489" y="8612"/>
                    <a:pt x="1503" y="8500"/>
                    <a:pt x="1471" y="8396"/>
                  </a:cubicBezTo>
                  <a:cubicBezTo>
                    <a:pt x="1470" y="8394"/>
                    <a:pt x="1470" y="8392"/>
                    <a:pt x="1469" y="8390"/>
                  </a:cubicBezTo>
                  <a:lnTo>
                    <a:pt x="1473" y="8388"/>
                  </a:lnTo>
                  <a:cubicBezTo>
                    <a:pt x="1494" y="8370"/>
                    <a:pt x="1500" y="8341"/>
                    <a:pt x="1490" y="8317"/>
                  </a:cubicBezTo>
                  <a:lnTo>
                    <a:pt x="1849" y="8133"/>
                  </a:lnTo>
                  <a:cubicBezTo>
                    <a:pt x="1863" y="8156"/>
                    <a:pt x="1883" y="8173"/>
                    <a:pt x="1906" y="8184"/>
                  </a:cubicBezTo>
                  <a:lnTo>
                    <a:pt x="1648" y="8868"/>
                  </a:lnTo>
                  <a:close/>
                  <a:moveTo>
                    <a:pt x="2873" y="7793"/>
                  </a:moveTo>
                  <a:cubicBezTo>
                    <a:pt x="2892" y="7804"/>
                    <a:pt x="2904" y="7822"/>
                    <a:pt x="2909" y="7843"/>
                  </a:cubicBezTo>
                  <a:cubicBezTo>
                    <a:pt x="2914" y="7865"/>
                    <a:pt x="2911" y="7886"/>
                    <a:pt x="2899" y="7905"/>
                  </a:cubicBezTo>
                  <a:cubicBezTo>
                    <a:pt x="2888" y="7923"/>
                    <a:pt x="2870" y="7936"/>
                    <a:pt x="2849" y="7941"/>
                  </a:cubicBezTo>
                  <a:cubicBezTo>
                    <a:pt x="2805" y="7951"/>
                    <a:pt x="2762" y="7924"/>
                    <a:pt x="2751" y="7881"/>
                  </a:cubicBezTo>
                  <a:cubicBezTo>
                    <a:pt x="2746" y="7859"/>
                    <a:pt x="2750" y="7838"/>
                    <a:pt x="2761" y="7819"/>
                  </a:cubicBezTo>
                  <a:cubicBezTo>
                    <a:pt x="2765" y="7814"/>
                    <a:pt x="2769" y="7809"/>
                    <a:pt x="2774" y="7804"/>
                  </a:cubicBezTo>
                  <a:lnTo>
                    <a:pt x="2774" y="7805"/>
                  </a:lnTo>
                  <a:lnTo>
                    <a:pt x="2778" y="7800"/>
                  </a:lnTo>
                  <a:cubicBezTo>
                    <a:pt x="2788" y="7792"/>
                    <a:pt x="2799" y="7786"/>
                    <a:pt x="2812" y="7783"/>
                  </a:cubicBezTo>
                  <a:cubicBezTo>
                    <a:pt x="2833" y="7778"/>
                    <a:pt x="2855" y="7782"/>
                    <a:pt x="2873" y="7793"/>
                  </a:cubicBezTo>
                  <a:close/>
                  <a:moveTo>
                    <a:pt x="2762" y="7795"/>
                  </a:moveTo>
                  <a:cubicBezTo>
                    <a:pt x="2757" y="7800"/>
                    <a:pt x="2753" y="7806"/>
                    <a:pt x="2749" y="7812"/>
                  </a:cubicBezTo>
                  <a:cubicBezTo>
                    <a:pt x="2740" y="7827"/>
                    <a:pt x="2735" y="7844"/>
                    <a:pt x="2735" y="7862"/>
                  </a:cubicBezTo>
                  <a:lnTo>
                    <a:pt x="2077" y="8031"/>
                  </a:lnTo>
                  <a:cubicBezTo>
                    <a:pt x="2056" y="7965"/>
                    <a:pt x="1986" y="7928"/>
                    <a:pt x="1920" y="7949"/>
                  </a:cubicBezTo>
                  <a:cubicBezTo>
                    <a:pt x="1854" y="7969"/>
                    <a:pt x="1817" y="8040"/>
                    <a:pt x="1837" y="8106"/>
                  </a:cubicBezTo>
                  <a:cubicBezTo>
                    <a:pt x="1839" y="8111"/>
                    <a:pt x="1840" y="8116"/>
                    <a:pt x="1842" y="8120"/>
                  </a:cubicBezTo>
                  <a:lnTo>
                    <a:pt x="1483" y="8305"/>
                  </a:lnTo>
                  <a:lnTo>
                    <a:pt x="1481" y="8303"/>
                  </a:lnTo>
                  <a:cubicBezTo>
                    <a:pt x="1465" y="8283"/>
                    <a:pt x="1438" y="8276"/>
                    <a:pt x="1415" y="8284"/>
                  </a:cubicBezTo>
                  <a:cubicBezTo>
                    <a:pt x="1382" y="8240"/>
                    <a:pt x="1339" y="8202"/>
                    <a:pt x="1288" y="8176"/>
                  </a:cubicBezTo>
                  <a:cubicBezTo>
                    <a:pt x="1280" y="8171"/>
                    <a:pt x="1271" y="8167"/>
                    <a:pt x="1262" y="8163"/>
                  </a:cubicBezTo>
                  <a:cubicBezTo>
                    <a:pt x="1264" y="8148"/>
                    <a:pt x="1260" y="8131"/>
                    <a:pt x="1249" y="8118"/>
                  </a:cubicBezTo>
                  <a:cubicBezTo>
                    <a:pt x="1242" y="8108"/>
                    <a:pt x="1232" y="8102"/>
                    <a:pt x="1221" y="8099"/>
                  </a:cubicBezTo>
                  <a:lnTo>
                    <a:pt x="1264" y="7875"/>
                  </a:lnTo>
                  <a:cubicBezTo>
                    <a:pt x="1274" y="7876"/>
                    <a:pt x="1284" y="7876"/>
                    <a:pt x="1294" y="7873"/>
                  </a:cubicBezTo>
                  <a:cubicBezTo>
                    <a:pt x="1341" y="7862"/>
                    <a:pt x="1371" y="7815"/>
                    <a:pt x="1360" y="7767"/>
                  </a:cubicBezTo>
                  <a:cubicBezTo>
                    <a:pt x="1359" y="7764"/>
                    <a:pt x="1357" y="7761"/>
                    <a:pt x="1356" y="7758"/>
                  </a:cubicBezTo>
                  <a:lnTo>
                    <a:pt x="1688" y="7580"/>
                  </a:lnTo>
                  <a:cubicBezTo>
                    <a:pt x="1698" y="7596"/>
                    <a:pt x="1710" y="7610"/>
                    <a:pt x="1726" y="7621"/>
                  </a:cubicBezTo>
                  <a:cubicBezTo>
                    <a:pt x="1787" y="7663"/>
                    <a:pt x="1870" y="7648"/>
                    <a:pt x="1912" y="7588"/>
                  </a:cubicBezTo>
                  <a:cubicBezTo>
                    <a:pt x="1913" y="7586"/>
                    <a:pt x="1914" y="7584"/>
                    <a:pt x="1916" y="7582"/>
                  </a:cubicBezTo>
                  <a:cubicBezTo>
                    <a:pt x="1953" y="7522"/>
                    <a:pt x="1936" y="7443"/>
                    <a:pt x="1878" y="7402"/>
                  </a:cubicBezTo>
                  <a:cubicBezTo>
                    <a:pt x="1839" y="7375"/>
                    <a:pt x="1790" y="7372"/>
                    <a:pt x="1749" y="7390"/>
                  </a:cubicBezTo>
                  <a:lnTo>
                    <a:pt x="1522" y="6961"/>
                  </a:lnTo>
                  <a:cubicBezTo>
                    <a:pt x="1530" y="6956"/>
                    <a:pt x="1536" y="6949"/>
                    <a:pt x="1541" y="6941"/>
                  </a:cubicBezTo>
                  <a:cubicBezTo>
                    <a:pt x="1557" y="6912"/>
                    <a:pt x="1547" y="6875"/>
                    <a:pt x="1518" y="6859"/>
                  </a:cubicBezTo>
                  <a:cubicBezTo>
                    <a:pt x="1489" y="6843"/>
                    <a:pt x="1452" y="6853"/>
                    <a:pt x="1436" y="6882"/>
                  </a:cubicBezTo>
                  <a:cubicBezTo>
                    <a:pt x="1419" y="6911"/>
                    <a:pt x="1430" y="6948"/>
                    <a:pt x="1459" y="6964"/>
                  </a:cubicBezTo>
                  <a:cubicBezTo>
                    <a:pt x="1475" y="6973"/>
                    <a:pt x="1493" y="6974"/>
                    <a:pt x="1510" y="6968"/>
                  </a:cubicBezTo>
                  <a:lnTo>
                    <a:pt x="1736" y="7397"/>
                  </a:lnTo>
                  <a:cubicBezTo>
                    <a:pt x="1727" y="7402"/>
                    <a:pt x="1718" y="7408"/>
                    <a:pt x="1710" y="7416"/>
                  </a:cubicBezTo>
                  <a:lnTo>
                    <a:pt x="1090" y="6836"/>
                  </a:lnTo>
                  <a:cubicBezTo>
                    <a:pt x="1094" y="6832"/>
                    <a:pt x="1097" y="6828"/>
                    <a:pt x="1099" y="6823"/>
                  </a:cubicBezTo>
                  <a:cubicBezTo>
                    <a:pt x="1115" y="6796"/>
                    <a:pt x="1114" y="6763"/>
                    <a:pt x="1099" y="6737"/>
                  </a:cubicBezTo>
                  <a:lnTo>
                    <a:pt x="1911" y="6199"/>
                  </a:lnTo>
                  <a:cubicBezTo>
                    <a:pt x="1920" y="6211"/>
                    <a:pt x="1930" y="6221"/>
                    <a:pt x="1942" y="6229"/>
                  </a:cubicBezTo>
                  <a:cubicBezTo>
                    <a:pt x="1971" y="6249"/>
                    <a:pt x="2007" y="6257"/>
                    <a:pt x="2042" y="6251"/>
                  </a:cubicBezTo>
                  <a:cubicBezTo>
                    <a:pt x="2077" y="6244"/>
                    <a:pt x="2107" y="6225"/>
                    <a:pt x="2127" y="6195"/>
                  </a:cubicBezTo>
                  <a:cubicBezTo>
                    <a:pt x="2129" y="6193"/>
                    <a:pt x="2130" y="6192"/>
                    <a:pt x="2131" y="6190"/>
                  </a:cubicBezTo>
                  <a:cubicBezTo>
                    <a:pt x="2153" y="6154"/>
                    <a:pt x="2156" y="6112"/>
                    <a:pt x="2143" y="6075"/>
                  </a:cubicBezTo>
                  <a:lnTo>
                    <a:pt x="2533" y="5908"/>
                  </a:lnTo>
                  <a:cubicBezTo>
                    <a:pt x="2545" y="5926"/>
                    <a:pt x="2563" y="5939"/>
                    <a:pt x="2583" y="5945"/>
                  </a:cubicBezTo>
                  <a:lnTo>
                    <a:pt x="2249" y="7242"/>
                  </a:lnTo>
                  <a:cubicBezTo>
                    <a:pt x="2230" y="7238"/>
                    <a:pt x="2208" y="7239"/>
                    <a:pt x="2188" y="7245"/>
                  </a:cubicBezTo>
                  <a:cubicBezTo>
                    <a:pt x="2121" y="7266"/>
                    <a:pt x="2084" y="7336"/>
                    <a:pt x="2105" y="7402"/>
                  </a:cubicBezTo>
                  <a:cubicBezTo>
                    <a:pt x="2125" y="7469"/>
                    <a:pt x="2196" y="7506"/>
                    <a:pt x="2262" y="7486"/>
                  </a:cubicBezTo>
                  <a:cubicBezTo>
                    <a:pt x="2285" y="7479"/>
                    <a:pt x="2305" y="7465"/>
                    <a:pt x="2319" y="7448"/>
                  </a:cubicBezTo>
                  <a:lnTo>
                    <a:pt x="2762" y="7795"/>
                  </a:lnTo>
                  <a:close/>
                  <a:moveTo>
                    <a:pt x="2837" y="6987"/>
                  </a:moveTo>
                  <a:cubicBezTo>
                    <a:pt x="2803" y="7016"/>
                    <a:pt x="2751" y="7010"/>
                    <a:pt x="2723" y="6976"/>
                  </a:cubicBezTo>
                  <a:cubicBezTo>
                    <a:pt x="2701" y="6949"/>
                    <a:pt x="2699" y="6911"/>
                    <a:pt x="2717" y="6882"/>
                  </a:cubicBezTo>
                  <a:cubicBezTo>
                    <a:pt x="2722" y="6874"/>
                    <a:pt x="2728" y="6867"/>
                    <a:pt x="2735" y="6862"/>
                  </a:cubicBezTo>
                  <a:cubicBezTo>
                    <a:pt x="2769" y="6833"/>
                    <a:pt x="2820" y="6838"/>
                    <a:pt x="2849" y="6873"/>
                  </a:cubicBezTo>
                  <a:cubicBezTo>
                    <a:pt x="2871" y="6900"/>
                    <a:pt x="2873" y="6938"/>
                    <a:pt x="2855" y="6967"/>
                  </a:cubicBezTo>
                  <a:cubicBezTo>
                    <a:pt x="2850" y="6975"/>
                    <a:pt x="2844" y="6982"/>
                    <a:pt x="2837" y="6987"/>
                  </a:cubicBezTo>
                  <a:close/>
                  <a:moveTo>
                    <a:pt x="2881" y="6933"/>
                  </a:moveTo>
                  <a:cubicBezTo>
                    <a:pt x="2883" y="6909"/>
                    <a:pt x="2876" y="6884"/>
                    <a:pt x="2860" y="6864"/>
                  </a:cubicBezTo>
                  <a:cubicBezTo>
                    <a:pt x="2827" y="6823"/>
                    <a:pt x="2766" y="6817"/>
                    <a:pt x="2726" y="6850"/>
                  </a:cubicBezTo>
                  <a:cubicBezTo>
                    <a:pt x="2717" y="6857"/>
                    <a:pt x="2710" y="6865"/>
                    <a:pt x="2705" y="6874"/>
                  </a:cubicBezTo>
                  <a:cubicBezTo>
                    <a:pt x="2685" y="6907"/>
                    <a:pt x="2686" y="6948"/>
                    <a:pt x="2708" y="6979"/>
                  </a:cubicBezTo>
                  <a:lnTo>
                    <a:pt x="2322" y="7285"/>
                  </a:lnTo>
                  <a:cubicBezTo>
                    <a:pt x="2307" y="7267"/>
                    <a:pt x="2286" y="7253"/>
                    <a:pt x="2263" y="7245"/>
                  </a:cubicBezTo>
                  <a:lnTo>
                    <a:pt x="2597" y="5948"/>
                  </a:lnTo>
                  <a:cubicBezTo>
                    <a:pt x="2607" y="5949"/>
                    <a:pt x="2617" y="5949"/>
                    <a:pt x="2628" y="5946"/>
                  </a:cubicBezTo>
                  <a:cubicBezTo>
                    <a:pt x="2661" y="5939"/>
                    <a:pt x="2685" y="5913"/>
                    <a:pt x="2693" y="5882"/>
                  </a:cubicBezTo>
                  <a:lnTo>
                    <a:pt x="2974" y="5921"/>
                  </a:lnTo>
                  <a:cubicBezTo>
                    <a:pt x="2973" y="5939"/>
                    <a:pt x="2978" y="5957"/>
                    <a:pt x="2989" y="5971"/>
                  </a:cubicBezTo>
                  <a:cubicBezTo>
                    <a:pt x="3013" y="6000"/>
                    <a:pt x="3055" y="6004"/>
                    <a:pt x="3084" y="5980"/>
                  </a:cubicBezTo>
                  <a:cubicBezTo>
                    <a:pt x="3090" y="5976"/>
                    <a:pt x="3095" y="5970"/>
                    <a:pt x="3099" y="5964"/>
                  </a:cubicBezTo>
                  <a:cubicBezTo>
                    <a:pt x="3114" y="5939"/>
                    <a:pt x="3112" y="5908"/>
                    <a:pt x="3094" y="5885"/>
                  </a:cubicBezTo>
                  <a:cubicBezTo>
                    <a:pt x="3070" y="5857"/>
                    <a:pt x="3028" y="5852"/>
                    <a:pt x="2999" y="5876"/>
                  </a:cubicBezTo>
                  <a:cubicBezTo>
                    <a:pt x="2993" y="5881"/>
                    <a:pt x="2988" y="5886"/>
                    <a:pt x="2984" y="5893"/>
                  </a:cubicBezTo>
                  <a:cubicBezTo>
                    <a:pt x="2981" y="5897"/>
                    <a:pt x="2979" y="5902"/>
                    <a:pt x="2978" y="5907"/>
                  </a:cubicBezTo>
                  <a:lnTo>
                    <a:pt x="2695" y="5868"/>
                  </a:lnTo>
                  <a:cubicBezTo>
                    <a:pt x="2696" y="5859"/>
                    <a:pt x="2696" y="5849"/>
                    <a:pt x="2694" y="5840"/>
                  </a:cubicBezTo>
                  <a:cubicBezTo>
                    <a:pt x="2682" y="5793"/>
                    <a:pt x="2635" y="5763"/>
                    <a:pt x="2587" y="5774"/>
                  </a:cubicBezTo>
                  <a:cubicBezTo>
                    <a:pt x="2540" y="5786"/>
                    <a:pt x="2510" y="5833"/>
                    <a:pt x="2522" y="5881"/>
                  </a:cubicBezTo>
                  <a:cubicBezTo>
                    <a:pt x="2523" y="5886"/>
                    <a:pt x="2525" y="5891"/>
                    <a:pt x="2527" y="5895"/>
                  </a:cubicBezTo>
                  <a:lnTo>
                    <a:pt x="2138" y="6061"/>
                  </a:lnTo>
                  <a:cubicBezTo>
                    <a:pt x="2128" y="6041"/>
                    <a:pt x="2113" y="6024"/>
                    <a:pt x="2094" y="6010"/>
                  </a:cubicBezTo>
                  <a:lnTo>
                    <a:pt x="2090" y="6008"/>
                  </a:lnTo>
                  <a:lnTo>
                    <a:pt x="2443" y="5383"/>
                  </a:lnTo>
                  <a:cubicBezTo>
                    <a:pt x="2454" y="5387"/>
                    <a:pt x="2466" y="5388"/>
                    <a:pt x="2477" y="5385"/>
                  </a:cubicBezTo>
                  <a:cubicBezTo>
                    <a:pt x="2492" y="5381"/>
                    <a:pt x="2504" y="5373"/>
                    <a:pt x="2512" y="5361"/>
                  </a:cubicBezTo>
                  <a:cubicBezTo>
                    <a:pt x="2601" y="5396"/>
                    <a:pt x="2699" y="5400"/>
                    <a:pt x="2792" y="5371"/>
                  </a:cubicBezTo>
                  <a:cubicBezTo>
                    <a:pt x="2889" y="5341"/>
                    <a:pt x="2973" y="5277"/>
                    <a:pt x="3027" y="5190"/>
                  </a:cubicBezTo>
                  <a:cubicBezTo>
                    <a:pt x="3075" y="5112"/>
                    <a:pt x="3096" y="5021"/>
                    <a:pt x="3089" y="4932"/>
                  </a:cubicBezTo>
                  <a:cubicBezTo>
                    <a:pt x="3117" y="4923"/>
                    <a:pt x="3135" y="4895"/>
                    <a:pt x="3131" y="4865"/>
                  </a:cubicBezTo>
                  <a:lnTo>
                    <a:pt x="3245" y="4834"/>
                  </a:lnTo>
                  <a:cubicBezTo>
                    <a:pt x="3254" y="4863"/>
                    <a:pt x="3271" y="4888"/>
                    <a:pt x="3298" y="4907"/>
                  </a:cubicBezTo>
                  <a:cubicBezTo>
                    <a:pt x="3327" y="4927"/>
                    <a:pt x="3362" y="4934"/>
                    <a:pt x="3397" y="4928"/>
                  </a:cubicBezTo>
                  <a:cubicBezTo>
                    <a:pt x="3404" y="4927"/>
                    <a:pt x="3411" y="4925"/>
                    <a:pt x="3418" y="4922"/>
                  </a:cubicBezTo>
                  <a:lnTo>
                    <a:pt x="3526" y="5234"/>
                  </a:lnTo>
                  <a:cubicBezTo>
                    <a:pt x="3488" y="5251"/>
                    <a:pt x="3466" y="5293"/>
                    <a:pt x="3476" y="5335"/>
                  </a:cubicBezTo>
                  <a:cubicBezTo>
                    <a:pt x="3478" y="5345"/>
                    <a:pt x="3482" y="5354"/>
                    <a:pt x="3488" y="5362"/>
                  </a:cubicBezTo>
                  <a:lnTo>
                    <a:pt x="3329" y="5484"/>
                  </a:lnTo>
                  <a:cubicBezTo>
                    <a:pt x="3307" y="5462"/>
                    <a:pt x="3272" y="5459"/>
                    <a:pt x="3248" y="5479"/>
                  </a:cubicBezTo>
                  <a:cubicBezTo>
                    <a:pt x="3222" y="5500"/>
                    <a:pt x="3218" y="5538"/>
                    <a:pt x="3239" y="5564"/>
                  </a:cubicBezTo>
                  <a:cubicBezTo>
                    <a:pt x="3260" y="5590"/>
                    <a:pt x="3298" y="5594"/>
                    <a:pt x="3324" y="5573"/>
                  </a:cubicBezTo>
                  <a:cubicBezTo>
                    <a:pt x="3348" y="5554"/>
                    <a:pt x="3353" y="5521"/>
                    <a:pt x="3338" y="5495"/>
                  </a:cubicBezTo>
                  <a:lnTo>
                    <a:pt x="3497" y="5374"/>
                  </a:lnTo>
                  <a:cubicBezTo>
                    <a:pt x="3517" y="5397"/>
                    <a:pt x="3549" y="5408"/>
                    <a:pt x="3582" y="5401"/>
                  </a:cubicBezTo>
                  <a:cubicBezTo>
                    <a:pt x="3626" y="5390"/>
                    <a:pt x="3654" y="5348"/>
                    <a:pt x="3649" y="5304"/>
                  </a:cubicBezTo>
                  <a:lnTo>
                    <a:pt x="4622" y="5104"/>
                  </a:lnTo>
                  <a:cubicBezTo>
                    <a:pt x="4634" y="5150"/>
                    <a:pt x="4671" y="5186"/>
                    <a:pt x="4719" y="5197"/>
                  </a:cubicBezTo>
                  <a:lnTo>
                    <a:pt x="4579" y="5734"/>
                  </a:lnTo>
                  <a:lnTo>
                    <a:pt x="4577" y="5734"/>
                  </a:lnTo>
                  <a:cubicBezTo>
                    <a:pt x="4541" y="5729"/>
                    <a:pt x="4507" y="5746"/>
                    <a:pt x="4489" y="5775"/>
                  </a:cubicBezTo>
                  <a:lnTo>
                    <a:pt x="4315" y="5681"/>
                  </a:lnTo>
                  <a:lnTo>
                    <a:pt x="4301" y="5568"/>
                  </a:lnTo>
                  <a:cubicBezTo>
                    <a:pt x="4333" y="5560"/>
                    <a:pt x="4352" y="5528"/>
                    <a:pt x="4345" y="5496"/>
                  </a:cubicBezTo>
                  <a:cubicBezTo>
                    <a:pt x="4337" y="5464"/>
                    <a:pt x="4305" y="5444"/>
                    <a:pt x="4272" y="5451"/>
                  </a:cubicBezTo>
                  <a:cubicBezTo>
                    <a:pt x="4240" y="5459"/>
                    <a:pt x="4220" y="5491"/>
                    <a:pt x="4227" y="5524"/>
                  </a:cubicBezTo>
                  <a:cubicBezTo>
                    <a:pt x="4234" y="5552"/>
                    <a:pt x="4259" y="5571"/>
                    <a:pt x="4287" y="5570"/>
                  </a:cubicBezTo>
                  <a:lnTo>
                    <a:pt x="4299" y="5673"/>
                  </a:lnTo>
                  <a:lnTo>
                    <a:pt x="4012" y="5518"/>
                  </a:lnTo>
                  <a:cubicBezTo>
                    <a:pt x="4015" y="5512"/>
                    <a:pt x="4018" y="5505"/>
                    <a:pt x="4019" y="5498"/>
                  </a:cubicBezTo>
                  <a:cubicBezTo>
                    <a:pt x="4021" y="5480"/>
                    <a:pt x="4017" y="5462"/>
                    <a:pt x="4006" y="5448"/>
                  </a:cubicBezTo>
                  <a:cubicBezTo>
                    <a:pt x="3995" y="5434"/>
                    <a:pt x="3980" y="5424"/>
                    <a:pt x="3962" y="5422"/>
                  </a:cubicBezTo>
                  <a:cubicBezTo>
                    <a:pt x="3935" y="5418"/>
                    <a:pt x="3909" y="5430"/>
                    <a:pt x="3895" y="5453"/>
                  </a:cubicBezTo>
                  <a:cubicBezTo>
                    <a:pt x="3890" y="5461"/>
                    <a:pt x="3887" y="5470"/>
                    <a:pt x="3885" y="5479"/>
                  </a:cubicBezTo>
                  <a:cubicBezTo>
                    <a:pt x="3880" y="5516"/>
                    <a:pt x="3906" y="5550"/>
                    <a:pt x="3942" y="5555"/>
                  </a:cubicBezTo>
                  <a:cubicBezTo>
                    <a:pt x="3966" y="5559"/>
                    <a:pt x="3990" y="5549"/>
                    <a:pt x="4005" y="5530"/>
                  </a:cubicBezTo>
                  <a:lnTo>
                    <a:pt x="4301" y="5690"/>
                  </a:lnTo>
                  <a:lnTo>
                    <a:pt x="4321" y="5860"/>
                  </a:lnTo>
                  <a:lnTo>
                    <a:pt x="4070" y="5908"/>
                  </a:lnTo>
                  <a:cubicBezTo>
                    <a:pt x="4061" y="5878"/>
                    <a:pt x="4030" y="5860"/>
                    <a:pt x="3999" y="5867"/>
                  </a:cubicBezTo>
                  <a:cubicBezTo>
                    <a:pt x="3967" y="5875"/>
                    <a:pt x="3946" y="5907"/>
                    <a:pt x="3954" y="5940"/>
                  </a:cubicBezTo>
                  <a:cubicBezTo>
                    <a:pt x="3962" y="5972"/>
                    <a:pt x="3994" y="5992"/>
                    <a:pt x="4027" y="5984"/>
                  </a:cubicBezTo>
                  <a:cubicBezTo>
                    <a:pt x="4056" y="5978"/>
                    <a:pt x="4075" y="5951"/>
                    <a:pt x="4073" y="5922"/>
                  </a:cubicBezTo>
                  <a:lnTo>
                    <a:pt x="4323" y="5874"/>
                  </a:lnTo>
                  <a:lnTo>
                    <a:pt x="4459" y="7022"/>
                  </a:lnTo>
                  <a:cubicBezTo>
                    <a:pt x="4454" y="7023"/>
                    <a:pt x="4449" y="7024"/>
                    <a:pt x="4444" y="7026"/>
                  </a:cubicBezTo>
                  <a:cubicBezTo>
                    <a:pt x="4394" y="7041"/>
                    <a:pt x="4360" y="7085"/>
                    <a:pt x="4355" y="7134"/>
                  </a:cubicBezTo>
                  <a:lnTo>
                    <a:pt x="4217" y="7129"/>
                  </a:lnTo>
                  <a:cubicBezTo>
                    <a:pt x="4217" y="7124"/>
                    <a:pt x="4217" y="7118"/>
                    <a:pt x="4215" y="7113"/>
                  </a:cubicBezTo>
                  <a:cubicBezTo>
                    <a:pt x="4209" y="7086"/>
                    <a:pt x="4186" y="7068"/>
                    <a:pt x="4159" y="7067"/>
                  </a:cubicBezTo>
                  <a:cubicBezTo>
                    <a:pt x="4157" y="7037"/>
                    <a:pt x="4151" y="7007"/>
                    <a:pt x="4142" y="6978"/>
                  </a:cubicBezTo>
                  <a:cubicBezTo>
                    <a:pt x="4109" y="6870"/>
                    <a:pt x="4035" y="6782"/>
                    <a:pt x="3935" y="6729"/>
                  </a:cubicBezTo>
                  <a:cubicBezTo>
                    <a:pt x="3835" y="6676"/>
                    <a:pt x="3721" y="6665"/>
                    <a:pt x="3612" y="6699"/>
                  </a:cubicBezTo>
                  <a:cubicBezTo>
                    <a:pt x="3514" y="6729"/>
                    <a:pt x="3431" y="6793"/>
                    <a:pt x="3377" y="6880"/>
                  </a:cubicBezTo>
                  <a:cubicBezTo>
                    <a:pt x="3360" y="6909"/>
                    <a:pt x="3346" y="6939"/>
                    <a:pt x="3335" y="6970"/>
                  </a:cubicBezTo>
                  <a:cubicBezTo>
                    <a:pt x="3328" y="6969"/>
                    <a:pt x="3320" y="6969"/>
                    <a:pt x="3313" y="6971"/>
                  </a:cubicBezTo>
                  <a:cubicBezTo>
                    <a:pt x="3295" y="6975"/>
                    <a:pt x="3280" y="6987"/>
                    <a:pt x="3273" y="7003"/>
                  </a:cubicBezTo>
                  <a:lnTo>
                    <a:pt x="2881" y="6933"/>
                  </a:lnTo>
                  <a:close/>
                  <a:moveTo>
                    <a:pt x="2992" y="5910"/>
                  </a:moveTo>
                  <a:cubicBezTo>
                    <a:pt x="2993" y="5907"/>
                    <a:pt x="2994" y="5903"/>
                    <a:pt x="2996" y="5900"/>
                  </a:cubicBezTo>
                  <a:cubicBezTo>
                    <a:pt x="2999" y="5895"/>
                    <a:pt x="3003" y="5891"/>
                    <a:pt x="3008" y="5887"/>
                  </a:cubicBezTo>
                  <a:cubicBezTo>
                    <a:pt x="3031" y="5868"/>
                    <a:pt x="3064" y="5872"/>
                    <a:pt x="3083" y="5894"/>
                  </a:cubicBezTo>
                  <a:cubicBezTo>
                    <a:pt x="3097" y="5912"/>
                    <a:pt x="3099" y="5937"/>
                    <a:pt x="3087" y="5956"/>
                  </a:cubicBezTo>
                  <a:cubicBezTo>
                    <a:pt x="3084" y="5961"/>
                    <a:pt x="3080" y="5965"/>
                    <a:pt x="3075" y="5969"/>
                  </a:cubicBezTo>
                  <a:cubicBezTo>
                    <a:pt x="3052" y="5988"/>
                    <a:pt x="3019" y="5984"/>
                    <a:pt x="3000" y="5962"/>
                  </a:cubicBezTo>
                  <a:cubicBezTo>
                    <a:pt x="2991" y="5951"/>
                    <a:pt x="2987" y="5937"/>
                    <a:pt x="2989" y="5923"/>
                  </a:cubicBezTo>
                  <a:lnTo>
                    <a:pt x="2992" y="5910"/>
                  </a:lnTo>
                  <a:close/>
                  <a:moveTo>
                    <a:pt x="4477" y="5809"/>
                  </a:moveTo>
                  <a:cubicBezTo>
                    <a:pt x="4476" y="5816"/>
                    <a:pt x="4476" y="5824"/>
                    <a:pt x="4476" y="5831"/>
                  </a:cubicBezTo>
                  <a:lnTo>
                    <a:pt x="4335" y="5857"/>
                  </a:lnTo>
                  <a:lnTo>
                    <a:pt x="4317" y="5699"/>
                  </a:lnTo>
                  <a:lnTo>
                    <a:pt x="4482" y="5788"/>
                  </a:lnTo>
                  <a:cubicBezTo>
                    <a:pt x="4480" y="5795"/>
                    <a:pt x="4478" y="5801"/>
                    <a:pt x="4477" y="5809"/>
                  </a:cubicBezTo>
                  <a:moveTo>
                    <a:pt x="3944" y="5541"/>
                  </a:moveTo>
                  <a:cubicBezTo>
                    <a:pt x="3915" y="5537"/>
                    <a:pt x="3895" y="5510"/>
                    <a:pt x="3899" y="5481"/>
                  </a:cubicBezTo>
                  <a:cubicBezTo>
                    <a:pt x="3901" y="5474"/>
                    <a:pt x="3903" y="5467"/>
                    <a:pt x="3907" y="5460"/>
                  </a:cubicBezTo>
                  <a:cubicBezTo>
                    <a:pt x="3918" y="5442"/>
                    <a:pt x="3939" y="5433"/>
                    <a:pt x="3960" y="5436"/>
                  </a:cubicBezTo>
                  <a:cubicBezTo>
                    <a:pt x="3974" y="5438"/>
                    <a:pt x="3986" y="5445"/>
                    <a:pt x="3995" y="5457"/>
                  </a:cubicBezTo>
                  <a:cubicBezTo>
                    <a:pt x="4003" y="5468"/>
                    <a:pt x="4007" y="5482"/>
                    <a:pt x="4005" y="5496"/>
                  </a:cubicBezTo>
                  <a:cubicBezTo>
                    <a:pt x="4004" y="5503"/>
                    <a:pt x="4001" y="5510"/>
                    <a:pt x="3997" y="5516"/>
                  </a:cubicBezTo>
                  <a:cubicBezTo>
                    <a:pt x="3986" y="5534"/>
                    <a:pt x="3965" y="5544"/>
                    <a:pt x="3944" y="5541"/>
                  </a:cubicBezTo>
                  <a:close/>
                  <a:moveTo>
                    <a:pt x="3346" y="7224"/>
                  </a:moveTo>
                  <a:cubicBezTo>
                    <a:pt x="3333" y="7180"/>
                    <a:pt x="3327" y="7135"/>
                    <a:pt x="3328" y="7090"/>
                  </a:cubicBezTo>
                  <a:cubicBezTo>
                    <a:pt x="3332" y="7090"/>
                    <a:pt x="3336" y="7089"/>
                    <a:pt x="3340" y="7088"/>
                  </a:cubicBezTo>
                  <a:cubicBezTo>
                    <a:pt x="3373" y="7080"/>
                    <a:pt x="3393" y="7048"/>
                    <a:pt x="3385" y="7016"/>
                  </a:cubicBezTo>
                  <a:cubicBezTo>
                    <a:pt x="3381" y="6996"/>
                    <a:pt x="3367" y="6981"/>
                    <a:pt x="3349" y="6974"/>
                  </a:cubicBezTo>
                  <a:cubicBezTo>
                    <a:pt x="3359" y="6944"/>
                    <a:pt x="3372" y="6915"/>
                    <a:pt x="3389" y="6888"/>
                  </a:cubicBezTo>
                  <a:cubicBezTo>
                    <a:pt x="3441" y="6804"/>
                    <a:pt x="3522" y="6741"/>
                    <a:pt x="3617" y="6712"/>
                  </a:cubicBezTo>
                  <a:cubicBezTo>
                    <a:pt x="3721" y="6680"/>
                    <a:pt x="3832" y="6690"/>
                    <a:pt x="3929" y="6741"/>
                  </a:cubicBezTo>
                  <a:cubicBezTo>
                    <a:pt x="4025" y="6793"/>
                    <a:pt x="4096" y="6878"/>
                    <a:pt x="4128" y="6983"/>
                  </a:cubicBezTo>
                  <a:cubicBezTo>
                    <a:pt x="4137" y="7011"/>
                    <a:pt x="4143" y="7039"/>
                    <a:pt x="4145" y="7068"/>
                  </a:cubicBezTo>
                  <a:lnTo>
                    <a:pt x="4143" y="7068"/>
                  </a:lnTo>
                  <a:cubicBezTo>
                    <a:pt x="4111" y="7076"/>
                    <a:pt x="4090" y="7108"/>
                    <a:pt x="4098" y="7141"/>
                  </a:cubicBezTo>
                  <a:cubicBezTo>
                    <a:pt x="4103" y="7162"/>
                    <a:pt x="4119" y="7178"/>
                    <a:pt x="4138" y="7184"/>
                  </a:cubicBezTo>
                  <a:cubicBezTo>
                    <a:pt x="4129" y="7231"/>
                    <a:pt x="4111" y="7277"/>
                    <a:pt x="4085" y="7319"/>
                  </a:cubicBezTo>
                  <a:cubicBezTo>
                    <a:pt x="4033" y="7403"/>
                    <a:pt x="3953" y="7465"/>
                    <a:pt x="3858" y="7495"/>
                  </a:cubicBezTo>
                  <a:cubicBezTo>
                    <a:pt x="3754" y="7527"/>
                    <a:pt x="3643" y="7516"/>
                    <a:pt x="3546" y="7465"/>
                  </a:cubicBezTo>
                  <a:cubicBezTo>
                    <a:pt x="3538" y="7461"/>
                    <a:pt x="3531" y="7457"/>
                    <a:pt x="3523" y="7452"/>
                  </a:cubicBezTo>
                  <a:cubicBezTo>
                    <a:pt x="3527" y="7442"/>
                    <a:pt x="3527" y="7431"/>
                    <a:pt x="3525" y="7419"/>
                  </a:cubicBezTo>
                  <a:cubicBezTo>
                    <a:pt x="3517" y="7387"/>
                    <a:pt x="3485" y="7367"/>
                    <a:pt x="3452" y="7374"/>
                  </a:cubicBezTo>
                  <a:cubicBezTo>
                    <a:pt x="3446" y="7376"/>
                    <a:pt x="3441" y="7378"/>
                    <a:pt x="3436" y="7381"/>
                  </a:cubicBezTo>
                  <a:cubicBezTo>
                    <a:pt x="3395" y="7337"/>
                    <a:pt x="3364" y="7283"/>
                    <a:pt x="3346" y="7224"/>
                  </a:cubicBezTo>
                  <a:moveTo>
                    <a:pt x="4085" y="7749"/>
                  </a:moveTo>
                  <a:cubicBezTo>
                    <a:pt x="4084" y="7760"/>
                    <a:pt x="4080" y="7771"/>
                    <a:pt x="4074" y="7780"/>
                  </a:cubicBezTo>
                  <a:cubicBezTo>
                    <a:pt x="4057" y="7808"/>
                    <a:pt x="4025" y="7823"/>
                    <a:pt x="3993" y="7818"/>
                  </a:cubicBezTo>
                  <a:cubicBezTo>
                    <a:pt x="3972" y="7815"/>
                    <a:pt x="3953" y="7804"/>
                    <a:pt x="3940" y="7786"/>
                  </a:cubicBezTo>
                  <a:cubicBezTo>
                    <a:pt x="3927" y="7769"/>
                    <a:pt x="3921" y="7748"/>
                    <a:pt x="3925" y="7726"/>
                  </a:cubicBezTo>
                  <a:cubicBezTo>
                    <a:pt x="3926" y="7715"/>
                    <a:pt x="3930" y="7704"/>
                    <a:pt x="3936" y="7695"/>
                  </a:cubicBezTo>
                  <a:cubicBezTo>
                    <a:pt x="3953" y="7668"/>
                    <a:pt x="3984" y="7653"/>
                    <a:pt x="4016" y="7657"/>
                  </a:cubicBezTo>
                  <a:cubicBezTo>
                    <a:pt x="4061" y="7664"/>
                    <a:pt x="4091" y="7705"/>
                    <a:pt x="4085" y="7749"/>
                  </a:cubicBezTo>
                  <a:close/>
                  <a:moveTo>
                    <a:pt x="4063" y="7662"/>
                  </a:moveTo>
                  <a:cubicBezTo>
                    <a:pt x="4050" y="7652"/>
                    <a:pt x="4035" y="7646"/>
                    <a:pt x="4018" y="7643"/>
                  </a:cubicBezTo>
                  <a:cubicBezTo>
                    <a:pt x="3981" y="7638"/>
                    <a:pt x="3944" y="7655"/>
                    <a:pt x="3924" y="7687"/>
                  </a:cubicBezTo>
                  <a:cubicBezTo>
                    <a:pt x="3918" y="7697"/>
                    <a:pt x="3914" y="7707"/>
                    <a:pt x="3911" y="7718"/>
                  </a:cubicBezTo>
                  <a:lnTo>
                    <a:pt x="3373" y="7728"/>
                  </a:lnTo>
                  <a:cubicBezTo>
                    <a:pt x="3372" y="7719"/>
                    <a:pt x="3370" y="7710"/>
                    <a:pt x="3368" y="7701"/>
                  </a:cubicBezTo>
                  <a:cubicBezTo>
                    <a:pt x="3361" y="7678"/>
                    <a:pt x="3347" y="7659"/>
                    <a:pt x="3331" y="7644"/>
                  </a:cubicBezTo>
                  <a:lnTo>
                    <a:pt x="3441" y="7488"/>
                  </a:lnTo>
                  <a:cubicBezTo>
                    <a:pt x="3453" y="7493"/>
                    <a:pt x="3466" y="7495"/>
                    <a:pt x="3480" y="7492"/>
                  </a:cubicBezTo>
                  <a:cubicBezTo>
                    <a:pt x="3496" y="7488"/>
                    <a:pt x="3509" y="7478"/>
                    <a:pt x="3517" y="7465"/>
                  </a:cubicBezTo>
                  <a:cubicBezTo>
                    <a:pt x="3524" y="7470"/>
                    <a:pt x="3532" y="7474"/>
                    <a:pt x="3539" y="7478"/>
                  </a:cubicBezTo>
                  <a:cubicBezTo>
                    <a:pt x="3639" y="7531"/>
                    <a:pt x="3754" y="7542"/>
                    <a:pt x="3862" y="7508"/>
                  </a:cubicBezTo>
                  <a:cubicBezTo>
                    <a:pt x="3960" y="7478"/>
                    <a:pt x="4044" y="7413"/>
                    <a:pt x="4098" y="7326"/>
                  </a:cubicBezTo>
                  <a:cubicBezTo>
                    <a:pt x="4124" y="7283"/>
                    <a:pt x="4143" y="7236"/>
                    <a:pt x="4153" y="7187"/>
                  </a:cubicBezTo>
                  <a:cubicBezTo>
                    <a:pt x="4158" y="7187"/>
                    <a:pt x="4164" y="7187"/>
                    <a:pt x="4171" y="7186"/>
                  </a:cubicBezTo>
                  <a:cubicBezTo>
                    <a:pt x="4193" y="7180"/>
                    <a:pt x="4209" y="7164"/>
                    <a:pt x="4215" y="7143"/>
                  </a:cubicBezTo>
                  <a:lnTo>
                    <a:pt x="4355" y="7149"/>
                  </a:lnTo>
                  <a:cubicBezTo>
                    <a:pt x="4355" y="7160"/>
                    <a:pt x="4357" y="7172"/>
                    <a:pt x="4360" y="7183"/>
                  </a:cubicBezTo>
                  <a:cubicBezTo>
                    <a:pt x="4368" y="7206"/>
                    <a:pt x="4381" y="7225"/>
                    <a:pt x="4397" y="7240"/>
                  </a:cubicBezTo>
                  <a:lnTo>
                    <a:pt x="4063" y="7662"/>
                  </a:lnTo>
                  <a:close/>
                  <a:moveTo>
                    <a:pt x="4496" y="7021"/>
                  </a:moveTo>
                  <a:cubicBezTo>
                    <a:pt x="4488" y="7020"/>
                    <a:pt x="4481" y="7020"/>
                    <a:pt x="4473" y="7021"/>
                  </a:cubicBezTo>
                  <a:lnTo>
                    <a:pt x="4337" y="5872"/>
                  </a:lnTo>
                  <a:lnTo>
                    <a:pt x="4479" y="5845"/>
                  </a:lnTo>
                  <a:cubicBezTo>
                    <a:pt x="4488" y="5878"/>
                    <a:pt x="4516" y="5904"/>
                    <a:pt x="4551" y="5909"/>
                  </a:cubicBezTo>
                  <a:cubicBezTo>
                    <a:pt x="4572" y="5912"/>
                    <a:pt x="4592" y="5907"/>
                    <a:pt x="4609" y="5897"/>
                  </a:cubicBezTo>
                  <a:lnTo>
                    <a:pt x="4683" y="5998"/>
                  </a:lnTo>
                  <a:cubicBezTo>
                    <a:pt x="4680" y="6001"/>
                    <a:pt x="4678" y="6004"/>
                    <a:pt x="4676" y="6008"/>
                  </a:cubicBezTo>
                  <a:cubicBezTo>
                    <a:pt x="4666" y="6023"/>
                    <a:pt x="4663" y="6041"/>
                    <a:pt x="4667" y="6058"/>
                  </a:cubicBezTo>
                  <a:cubicBezTo>
                    <a:pt x="4676" y="6095"/>
                    <a:pt x="4712" y="6117"/>
                    <a:pt x="4748" y="6109"/>
                  </a:cubicBezTo>
                  <a:cubicBezTo>
                    <a:pt x="4766" y="6105"/>
                    <a:pt x="4781" y="6094"/>
                    <a:pt x="4791" y="6079"/>
                  </a:cubicBezTo>
                  <a:cubicBezTo>
                    <a:pt x="4800" y="6064"/>
                    <a:pt x="4803" y="6046"/>
                    <a:pt x="4799" y="6028"/>
                  </a:cubicBezTo>
                  <a:cubicBezTo>
                    <a:pt x="4791" y="5992"/>
                    <a:pt x="4755" y="5969"/>
                    <a:pt x="4718" y="5977"/>
                  </a:cubicBezTo>
                  <a:cubicBezTo>
                    <a:pt x="4709" y="5979"/>
                    <a:pt x="4701" y="5983"/>
                    <a:pt x="4694" y="5989"/>
                  </a:cubicBezTo>
                  <a:lnTo>
                    <a:pt x="4621" y="5889"/>
                  </a:lnTo>
                  <a:cubicBezTo>
                    <a:pt x="4637" y="5876"/>
                    <a:pt x="4648" y="5857"/>
                    <a:pt x="4652" y="5834"/>
                  </a:cubicBezTo>
                  <a:cubicBezTo>
                    <a:pt x="4658" y="5791"/>
                    <a:pt x="4632" y="5752"/>
                    <a:pt x="4593" y="5738"/>
                  </a:cubicBezTo>
                  <a:lnTo>
                    <a:pt x="4733" y="5200"/>
                  </a:lnTo>
                  <a:cubicBezTo>
                    <a:pt x="4735" y="5200"/>
                    <a:pt x="4737" y="5201"/>
                    <a:pt x="4740" y="5201"/>
                  </a:cubicBezTo>
                  <a:cubicBezTo>
                    <a:pt x="4788" y="5204"/>
                    <a:pt x="4833" y="5182"/>
                    <a:pt x="4860" y="5143"/>
                  </a:cubicBezTo>
                  <a:lnTo>
                    <a:pt x="5342" y="5516"/>
                  </a:lnTo>
                  <a:cubicBezTo>
                    <a:pt x="5318" y="5550"/>
                    <a:pt x="5322" y="5595"/>
                    <a:pt x="5349" y="5625"/>
                  </a:cubicBezTo>
                  <a:lnTo>
                    <a:pt x="4699" y="6327"/>
                  </a:lnTo>
                  <a:cubicBezTo>
                    <a:pt x="4691" y="6323"/>
                    <a:pt x="4683" y="6321"/>
                    <a:pt x="4675" y="6320"/>
                  </a:cubicBezTo>
                  <a:cubicBezTo>
                    <a:pt x="4637" y="6314"/>
                    <a:pt x="4600" y="6332"/>
                    <a:pt x="4580" y="6364"/>
                  </a:cubicBezTo>
                  <a:cubicBezTo>
                    <a:pt x="4573" y="6375"/>
                    <a:pt x="4569" y="6388"/>
                    <a:pt x="4567" y="6401"/>
                  </a:cubicBezTo>
                  <a:cubicBezTo>
                    <a:pt x="4563" y="6426"/>
                    <a:pt x="4569" y="6451"/>
                    <a:pt x="4585" y="6472"/>
                  </a:cubicBezTo>
                  <a:cubicBezTo>
                    <a:pt x="4587" y="6474"/>
                    <a:pt x="4589" y="6477"/>
                    <a:pt x="4591" y="6479"/>
                  </a:cubicBezTo>
                  <a:lnTo>
                    <a:pt x="4496" y="7021"/>
                  </a:lnTo>
                  <a:close/>
                  <a:moveTo>
                    <a:pt x="4721" y="5991"/>
                  </a:moveTo>
                  <a:cubicBezTo>
                    <a:pt x="4750" y="5985"/>
                    <a:pt x="4779" y="6003"/>
                    <a:pt x="4785" y="6031"/>
                  </a:cubicBezTo>
                  <a:cubicBezTo>
                    <a:pt x="4791" y="6059"/>
                    <a:pt x="4773" y="6089"/>
                    <a:pt x="4745" y="6095"/>
                  </a:cubicBezTo>
                  <a:cubicBezTo>
                    <a:pt x="4716" y="6102"/>
                    <a:pt x="4688" y="6084"/>
                    <a:pt x="4681" y="6055"/>
                  </a:cubicBezTo>
                  <a:cubicBezTo>
                    <a:pt x="4678" y="6041"/>
                    <a:pt x="4681" y="6027"/>
                    <a:pt x="4688" y="6015"/>
                  </a:cubicBezTo>
                  <a:cubicBezTo>
                    <a:pt x="4696" y="6003"/>
                    <a:pt x="4707" y="5995"/>
                    <a:pt x="4721" y="5991"/>
                  </a:cubicBezTo>
                  <a:close/>
                  <a:moveTo>
                    <a:pt x="4741" y="6426"/>
                  </a:moveTo>
                  <a:cubicBezTo>
                    <a:pt x="4740" y="6437"/>
                    <a:pt x="4736" y="6448"/>
                    <a:pt x="4730" y="6457"/>
                  </a:cubicBezTo>
                  <a:cubicBezTo>
                    <a:pt x="4713" y="6485"/>
                    <a:pt x="4682" y="6499"/>
                    <a:pt x="4650" y="6495"/>
                  </a:cubicBezTo>
                  <a:cubicBezTo>
                    <a:pt x="4628" y="6492"/>
                    <a:pt x="4609" y="6480"/>
                    <a:pt x="4596" y="6463"/>
                  </a:cubicBezTo>
                  <a:cubicBezTo>
                    <a:pt x="4583" y="6446"/>
                    <a:pt x="4578" y="6424"/>
                    <a:pt x="4581" y="6403"/>
                  </a:cubicBezTo>
                  <a:cubicBezTo>
                    <a:pt x="4582" y="6392"/>
                    <a:pt x="4586" y="6381"/>
                    <a:pt x="4592" y="6372"/>
                  </a:cubicBezTo>
                  <a:cubicBezTo>
                    <a:pt x="4609" y="6344"/>
                    <a:pt x="4641" y="6330"/>
                    <a:pt x="4673" y="6334"/>
                  </a:cubicBezTo>
                  <a:cubicBezTo>
                    <a:pt x="4717" y="6341"/>
                    <a:pt x="4748" y="6382"/>
                    <a:pt x="4741" y="6426"/>
                  </a:cubicBezTo>
                  <a:moveTo>
                    <a:pt x="4868" y="5077"/>
                  </a:moveTo>
                  <a:cubicBezTo>
                    <a:pt x="4867" y="5096"/>
                    <a:pt x="4861" y="5115"/>
                    <a:pt x="4851" y="5131"/>
                  </a:cubicBezTo>
                  <a:cubicBezTo>
                    <a:pt x="4827" y="5168"/>
                    <a:pt x="4785" y="5190"/>
                    <a:pt x="4741" y="5187"/>
                  </a:cubicBezTo>
                  <a:cubicBezTo>
                    <a:pt x="4676" y="5182"/>
                    <a:pt x="4626" y="5125"/>
                    <a:pt x="4631" y="5059"/>
                  </a:cubicBezTo>
                  <a:cubicBezTo>
                    <a:pt x="4633" y="5040"/>
                    <a:pt x="4639" y="5022"/>
                    <a:pt x="4649" y="5006"/>
                  </a:cubicBezTo>
                  <a:cubicBezTo>
                    <a:pt x="4672" y="4968"/>
                    <a:pt x="4714" y="4946"/>
                    <a:pt x="4759" y="4950"/>
                  </a:cubicBezTo>
                  <a:cubicBezTo>
                    <a:pt x="4824" y="4955"/>
                    <a:pt x="4873" y="5012"/>
                    <a:pt x="4868" y="5077"/>
                  </a:cubicBezTo>
                  <a:close/>
                  <a:moveTo>
                    <a:pt x="5832" y="3862"/>
                  </a:moveTo>
                  <a:cubicBezTo>
                    <a:pt x="5867" y="3975"/>
                    <a:pt x="5851" y="4098"/>
                    <a:pt x="5789" y="4199"/>
                  </a:cubicBezTo>
                  <a:cubicBezTo>
                    <a:pt x="5737" y="4283"/>
                    <a:pt x="5656" y="4345"/>
                    <a:pt x="5562" y="4374"/>
                  </a:cubicBezTo>
                  <a:cubicBezTo>
                    <a:pt x="5465" y="4404"/>
                    <a:pt x="5366" y="4396"/>
                    <a:pt x="5280" y="4359"/>
                  </a:cubicBezTo>
                  <a:cubicBezTo>
                    <a:pt x="5284" y="4348"/>
                    <a:pt x="5286" y="4335"/>
                    <a:pt x="5283" y="4322"/>
                  </a:cubicBezTo>
                  <a:cubicBezTo>
                    <a:pt x="5276" y="4290"/>
                    <a:pt x="5243" y="4269"/>
                    <a:pt x="5211" y="4277"/>
                  </a:cubicBezTo>
                  <a:cubicBezTo>
                    <a:pt x="5198" y="4280"/>
                    <a:pt x="5187" y="4287"/>
                    <a:pt x="5178" y="4297"/>
                  </a:cubicBezTo>
                  <a:cubicBezTo>
                    <a:pt x="5122" y="4249"/>
                    <a:pt x="5077" y="4186"/>
                    <a:pt x="5053" y="4112"/>
                  </a:cubicBezTo>
                  <a:cubicBezTo>
                    <a:pt x="5078" y="4100"/>
                    <a:pt x="5094" y="4072"/>
                    <a:pt x="5087" y="4043"/>
                  </a:cubicBezTo>
                  <a:cubicBezTo>
                    <a:pt x="5081" y="4016"/>
                    <a:pt x="5058" y="3998"/>
                    <a:pt x="5032" y="3997"/>
                  </a:cubicBezTo>
                  <a:cubicBezTo>
                    <a:pt x="5029" y="3917"/>
                    <a:pt x="5050" y="3837"/>
                    <a:pt x="5093" y="3767"/>
                  </a:cubicBezTo>
                  <a:cubicBezTo>
                    <a:pt x="5098" y="3759"/>
                    <a:pt x="5104" y="3751"/>
                    <a:pt x="5110" y="3743"/>
                  </a:cubicBezTo>
                  <a:cubicBezTo>
                    <a:pt x="5124" y="3754"/>
                    <a:pt x="5142" y="3760"/>
                    <a:pt x="5161" y="3755"/>
                  </a:cubicBezTo>
                  <a:cubicBezTo>
                    <a:pt x="5194" y="3748"/>
                    <a:pt x="5214" y="3716"/>
                    <a:pt x="5207" y="3683"/>
                  </a:cubicBezTo>
                  <a:cubicBezTo>
                    <a:pt x="5205" y="3673"/>
                    <a:pt x="5200" y="3664"/>
                    <a:pt x="5193" y="3657"/>
                  </a:cubicBezTo>
                  <a:cubicBezTo>
                    <a:pt x="5231" y="3628"/>
                    <a:pt x="5274" y="3606"/>
                    <a:pt x="5320" y="3592"/>
                  </a:cubicBezTo>
                  <a:cubicBezTo>
                    <a:pt x="5327" y="3590"/>
                    <a:pt x="5333" y="3588"/>
                    <a:pt x="5340" y="3586"/>
                  </a:cubicBezTo>
                  <a:cubicBezTo>
                    <a:pt x="5349" y="3617"/>
                    <a:pt x="5380" y="3636"/>
                    <a:pt x="5411" y="3629"/>
                  </a:cubicBezTo>
                  <a:cubicBezTo>
                    <a:pt x="5438" y="3623"/>
                    <a:pt x="5456" y="3600"/>
                    <a:pt x="5458" y="3574"/>
                  </a:cubicBezTo>
                  <a:cubicBezTo>
                    <a:pt x="5626" y="3581"/>
                    <a:pt x="5780" y="3692"/>
                    <a:pt x="5832" y="3862"/>
                  </a:cubicBezTo>
                  <a:moveTo>
                    <a:pt x="5389" y="3295"/>
                  </a:moveTo>
                  <a:cubicBezTo>
                    <a:pt x="5346" y="3305"/>
                    <a:pt x="5302" y="3278"/>
                    <a:pt x="5292" y="3234"/>
                  </a:cubicBezTo>
                  <a:cubicBezTo>
                    <a:pt x="5287" y="3213"/>
                    <a:pt x="5290" y="3191"/>
                    <a:pt x="5302" y="3173"/>
                  </a:cubicBezTo>
                  <a:cubicBezTo>
                    <a:pt x="5313" y="3155"/>
                    <a:pt x="5331" y="3142"/>
                    <a:pt x="5352" y="3137"/>
                  </a:cubicBezTo>
                  <a:cubicBezTo>
                    <a:pt x="5373" y="3132"/>
                    <a:pt x="5395" y="3135"/>
                    <a:pt x="5414" y="3147"/>
                  </a:cubicBezTo>
                  <a:cubicBezTo>
                    <a:pt x="5432" y="3158"/>
                    <a:pt x="5445" y="3176"/>
                    <a:pt x="5450" y="3197"/>
                  </a:cubicBezTo>
                  <a:cubicBezTo>
                    <a:pt x="5455" y="3218"/>
                    <a:pt x="5451" y="3240"/>
                    <a:pt x="5440" y="3258"/>
                  </a:cubicBezTo>
                  <a:cubicBezTo>
                    <a:pt x="5428" y="3277"/>
                    <a:pt x="5411" y="3290"/>
                    <a:pt x="5389" y="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3">
              <a:extLst>
                <a:ext uri="{FF2B5EF4-FFF2-40B4-BE49-F238E27FC236}">
                  <a16:creationId xmlns:a16="http://schemas.microsoft.com/office/drawing/2014/main" id="{9240AEC7-7614-F9E8-4FFD-4932EB42C08C}"/>
                </a:ext>
              </a:extLst>
            </p:cNvPr>
            <p:cNvSpPr/>
            <p:nvPr/>
          </p:nvSpPr>
          <p:spPr>
            <a:xfrm>
              <a:off x="3086395" y="180000"/>
              <a:ext cx="2788285" cy="2255520"/>
            </a:xfrm>
            <a:custGeom>
              <a:avLst/>
              <a:gdLst/>
              <a:ahLst/>
              <a:cxnLst/>
              <a:rect l="l" t="t" r="r" b="b"/>
              <a:pathLst>
                <a:path w="3984" h="3221" extrusionOk="0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noProof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7" name="Google Shape;167;p3">
            <a:extLst>
              <a:ext uri="{FF2B5EF4-FFF2-40B4-BE49-F238E27FC236}">
                <a16:creationId xmlns:a16="http://schemas.microsoft.com/office/drawing/2014/main" id="{DE7A188C-A970-72EA-74D4-51005ACDA250}"/>
              </a:ext>
            </a:extLst>
          </p:cNvPr>
          <p:cNvSpPr/>
          <p:nvPr/>
        </p:nvSpPr>
        <p:spPr>
          <a:xfrm>
            <a:off x="1267338" y="534252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935A000D-8740-F264-A5B2-F752EF174611}"/>
              </a:ext>
            </a:extLst>
          </p:cNvPr>
          <p:cNvSpPr txBox="1">
            <a:spLocks/>
          </p:cNvSpPr>
          <p:nvPr/>
        </p:nvSpPr>
        <p:spPr>
          <a:xfrm>
            <a:off x="1723276" y="1287904"/>
            <a:ext cx="2133883" cy="15073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Regions and cities are most effective when they act as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enablers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, not just regulators</a:t>
            </a: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A3946B72-3C81-683E-F0F8-5D41DF3903B9}"/>
              </a:ext>
            </a:extLst>
          </p:cNvPr>
          <p:cNvSpPr/>
          <p:nvPr/>
        </p:nvSpPr>
        <p:spPr>
          <a:xfrm>
            <a:off x="4414677" y="2041556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212A4A72-62DE-403F-F5C1-5A8620778849}"/>
              </a:ext>
            </a:extLst>
          </p:cNvPr>
          <p:cNvSpPr txBox="1">
            <a:spLocks/>
          </p:cNvSpPr>
          <p:nvPr/>
        </p:nvSpPr>
        <p:spPr>
          <a:xfrm>
            <a:off x="5015000" y="2926631"/>
            <a:ext cx="1857579" cy="12444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Policy works better when it is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co-designed with SMEs</a:t>
            </a:r>
          </a:p>
        </p:txBody>
      </p:sp>
      <p:sp>
        <p:nvSpPr>
          <p:cNvPr id="7" name="Google Shape;167;p3">
            <a:extLst>
              <a:ext uri="{FF2B5EF4-FFF2-40B4-BE49-F238E27FC236}">
                <a16:creationId xmlns:a16="http://schemas.microsoft.com/office/drawing/2014/main" id="{FE45EE53-2ADE-CA7E-C793-21007993ED18}"/>
              </a:ext>
            </a:extLst>
          </p:cNvPr>
          <p:cNvSpPr/>
          <p:nvPr/>
        </p:nvSpPr>
        <p:spPr>
          <a:xfrm>
            <a:off x="7531631" y="3429000"/>
            <a:ext cx="3045761" cy="3014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3600" noProof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DC1E4494-77D2-7FE0-FDE1-0C5A2CB48222}"/>
              </a:ext>
            </a:extLst>
          </p:cNvPr>
          <p:cNvSpPr txBox="1">
            <a:spLocks/>
          </p:cNvSpPr>
          <p:nvPr/>
        </p:nvSpPr>
        <p:spPr>
          <a:xfrm>
            <a:off x="8027455" y="4061682"/>
            <a:ext cx="1966811" cy="17492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Long-term commitment requires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institutional continuity and trust-building</a:t>
            </a:r>
            <a:endParaRPr lang="it-IT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907D092-BD96-D1DC-FC59-796C3FE9D4C7}"/>
              </a:ext>
            </a:extLst>
          </p:cNvPr>
          <p:cNvSpPr/>
          <p:nvPr/>
        </p:nvSpPr>
        <p:spPr>
          <a:xfrm>
            <a:off x="7878902" y="668324"/>
            <a:ext cx="4313097" cy="6195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B0869B-C6A5-2BCF-15DA-D7FEB0FE806A}"/>
              </a:ext>
            </a:extLst>
          </p:cNvPr>
          <p:cNvSpPr txBox="1"/>
          <p:nvPr/>
        </p:nvSpPr>
        <p:spPr>
          <a:xfrm>
            <a:off x="7901205" y="747281"/>
            <a:ext cx="431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WHAT INSTITUTIONS CAN DO</a:t>
            </a:r>
            <a:endParaRPr lang="en-US" sz="24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7277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A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05B92-98CA-78D5-B59C-4A57DB97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1">
            <a:extLst>
              <a:ext uri="{FF2B5EF4-FFF2-40B4-BE49-F238E27FC236}">
                <a16:creationId xmlns:a16="http://schemas.microsoft.com/office/drawing/2014/main" id="{79C95B50-CEBA-A93C-0458-9B4A41C085EE}"/>
              </a:ext>
            </a:extLst>
          </p:cNvPr>
          <p:cNvSpPr txBox="1">
            <a:spLocks/>
          </p:cNvSpPr>
          <p:nvPr/>
        </p:nvSpPr>
        <p:spPr>
          <a:xfrm>
            <a:off x="1302807" y="1980480"/>
            <a:ext cx="3406353" cy="28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7800" b="1" dirty="0">
                <a:solidFill>
                  <a:schemeClr val="bg1"/>
                </a:solidFill>
                <a:latin typeface="Trebuchet MS" panose="020B0603020202020204" pitchFamily="34" charset="0"/>
              </a:rPr>
              <a:t>JOIN THE POLL!</a:t>
            </a:r>
          </a:p>
          <a:p>
            <a:pPr algn="ctr"/>
            <a:endParaRPr lang="en-GB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16F67B-F7FD-FA0E-34CC-1B2A5DFF137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15EEED-E60F-AC61-5B2B-B97889BC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60" y="1844400"/>
            <a:ext cx="1980480" cy="1980480"/>
          </a:xfrm>
          <a:prstGeom prst="rect">
            <a:avLst/>
          </a:prstGeom>
        </p:spPr>
      </p:pic>
      <p:sp>
        <p:nvSpPr>
          <p:cNvPr id="6" name="Google Shape;152;p1">
            <a:extLst>
              <a:ext uri="{FF2B5EF4-FFF2-40B4-BE49-F238E27FC236}">
                <a16:creationId xmlns:a16="http://schemas.microsoft.com/office/drawing/2014/main" id="{09DCD584-68F4-8E3E-1495-8E8FC7EF4DDD}"/>
              </a:ext>
            </a:extLst>
          </p:cNvPr>
          <p:cNvSpPr txBox="1">
            <a:spLocks/>
          </p:cNvSpPr>
          <p:nvPr/>
        </p:nvSpPr>
        <p:spPr>
          <a:xfrm>
            <a:off x="6411943" y="4029001"/>
            <a:ext cx="5464113" cy="147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575" tIns="108775" rIns="217575" bIns="1087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or </a:t>
            </a:r>
            <a:r>
              <a:rPr lang="it-IT" sz="24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visit</a:t>
            </a:r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mentimeter.com</a:t>
            </a:r>
          </a:p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and </a:t>
            </a:r>
            <a:r>
              <a:rPr lang="it-IT" sz="24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insert</a:t>
            </a:r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the code:</a:t>
            </a:r>
          </a:p>
          <a:p>
            <a:pPr algn="ctr"/>
            <a:r>
              <a:rPr lang="it-IT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2560 9844</a:t>
            </a:r>
          </a:p>
        </p:txBody>
      </p:sp>
    </p:spTree>
    <p:extLst>
      <p:ext uri="{BB962C8B-B14F-4D97-AF65-F5344CB8AC3E}">
        <p14:creationId xmlns:p14="http://schemas.microsoft.com/office/powerpoint/2010/main" val="211027159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rgbClr val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428</Words>
  <Application>Microsoft Office PowerPoint</Application>
  <PresentationFormat>Widescreen</PresentationFormat>
  <Paragraphs>64</Paragraphs>
  <Slides>12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Trebuchet MS</vt:lpstr>
      <vt:lpstr>CentralEurope_iService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Caterina Carroli</dc:creator>
  <cp:lastModifiedBy>Isabella Forchini</cp:lastModifiedBy>
  <cp:revision>9</cp:revision>
  <dcterms:created xsi:type="dcterms:W3CDTF">2013-01-27T09:14:16Z</dcterms:created>
  <dcterms:modified xsi:type="dcterms:W3CDTF">2026-03-10T09:15:14Z</dcterms:modified>
</cp:coreProperties>
</file>