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  <p:sldMasterId id="2147483896" r:id="rId2"/>
  </p:sldMasterIdLst>
  <p:notesMasterIdLst>
    <p:notesMasterId r:id="rId15"/>
  </p:notesMasterIdLst>
  <p:handoutMasterIdLst>
    <p:handoutMasterId r:id="rId16"/>
  </p:handoutMasterIdLst>
  <p:sldIdLst>
    <p:sldId id="742" r:id="rId3"/>
    <p:sldId id="852" r:id="rId4"/>
    <p:sldId id="727" r:id="rId5"/>
    <p:sldId id="1015" r:id="rId6"/>
    <p:sldId id="1016" r:id="rId7"/>
    <p:sldId id="995" r:id="rId8"/>
    <p:sldId id="1018" r:id="rId9"/>
    <p:sldId id="261" r:id="rId10"/>
    <p:sldId id="774" r:id="rId11"/>
    <p:sldId id="1017" r:id="rId12"/>
    <p:sldId id="1020" r:id="rId13"/>
    <p:sldId id="744" r:id="rId14"/>
  </p:sldIdLst>
  <p:sldSz cx="9144000" cy="5143500" type="screen16x9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80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pos="3220" userDrawn="1">
          <p15:clr>
            <a:srgbClr val="A4A3A4"/>
          </p15:clr>
        </p15:guide>
        <p15:guide id="7" pos="90" userDrawn="1">
          <p15:clr>
            <a:srgbClr val="A4A3A4"/>
          </p15:clr>
        </p15:guide>
        <p15:guide id="8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eider Frank" initials="SF" lastIdx="1" clrIdx="0">
    <p:extLst>
      <p:ext uri="{19B8F6BF-5375-455C-9EA6-DF929625EA0E}">
        <p15:presenceInfo xmlns:p15="http://schemas.microsoft.com/office/powerpoint/2012/main" userId="S::schneider@interreg-central.eu::6ff53211-d40b-491a-bc35-c1fde523b5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8E7"/>
    <a:srgbClr val="708792"/>
    <a:srgbClr val="A848A8"/>
    <a:srgbClr val="25218F"/>
    <a:srgbClr val="D7E4E1"/>
    <a:srgbClr val="FAF7F4"/>
    <a:srgbClr val="7494A4"/>
    <a:srgbClr val="F9F6F2"/>
    <a:srgbClr val="C8D3D8"/>
    <a:srgbClr val="0E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5948" autoAdjust="0"/>
  </p:normalViewPr>
  <p:slideViewPr>
    <p:cSldViewPr snapToGrid="0" snapToObjects="1">
      <p:cViewPr varScale="1">
        <p:scale>
          <a:sx n="106" d="100"/>
          <a:sy n="106" d="100"/>
        </p:scale>
        <p:origin x="2040" y="108"/>
      </p:cViewPr>
      <p:guideLst>
        <p:guide pos="5480"/>
        <p:guide pos="2880"/>
        <p:guide pos="363"/>
        <p:guide pos="3220"/>
        <p:guide pos="9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3/23/2026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‹Nr.›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7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ED8DE-033E-B86C-5132-890E09ED0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E5584-77E8-B14C-6F14-BC0382F01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D10BFE-2094-EDA0-26AE-1DB0923D9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4EA62-CEC3-7D71-AA43-C80108F76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9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5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i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7BEBB-79F4-6809-02B0-4DFB3D764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9099D-0D63-1502-3211-5A7115802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DA183C-38FE-AA99-7945-8EC3614F9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AF38D-94B1-AD66-E384-055057D7E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3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i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8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4141550"/>
            <a:ext cx="9144000" cy="997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3472" y="4319789"/>
            <a:ext cx="299878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sz="1300" noProof="0" dirty="0">
                <a:latin typeface="Trebuchet MS" panose="020B0603020202020204" pitchFamily="34" charset="0"/>
              </a:rPr>
              <a:t>Meeting xy</a:t>
            </a:r>
            <a:br>
              <a:rPr lang="en-US" sz="1300" noProof="0" dirty="0">
                <a:latin typeface="Trebuchet MS" panose="020B0603020202020204" pitchFamily="34" charset="0"/>
              </a:rPr>
            </a:br>
            <a:r>
              <a:rPr lang="en-US" sz="1300" noProof="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en-US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122934"/>
            <a:ext cx="6524625" cy="981075"/>
          </a:xfrm>
        </p:spPr>
        <p:txBody>
          <a:bodyPr>
            <a:normAutofit/>
          </a:bodyPr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3" name="Freeform 7"/>
          <p:cNvSpPr>
            <a:spLocks noEditPoints="1"/>
          </p:cNvSpPr>
          <p:nvPr userDrawn="1"/>
        </p:nvSpPr>
        <p:spPr bwMode="auto">
          <a:xfrm rot="2654194">
            <a:off x="5710659" y="1803400"/>
            <a:ext cx="1775365" cy="1289096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rgbClr val="0E6EB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noProof="0" dirty="0"/>
          </a:p>
        </p:txBody>
      </p:sp>
      <p:sp>
        <p:nvSpPr>
          <p:cNvPr id="4" name="Freeform 11"/>
          <p:cNvSpPr>
            <a:spLocks noEditPoints="1"/>
          </p:cNvSpPr>
          <p:nvPr userDrawn="1"/>
        </p:nvSpPr>
        <p:spPr bwMode="auto">
          <a:xfrm rot="2654194">
            <a:off x="3015230" y="2577859"/>
            <a:ext cx="963800" cy="1159461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rgbClr val="18BAA8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noProof="0" dirty="0"/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 rot="2654194">
            <a:off x="3669874" y="1826851"/>
            <a:ext cx="1821652" cy="1578517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9ACA3C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noProof="0" dirty="0"/>
          </a:p>
        </p:txBody>
      </p:sp>
      <p:sp>
        <p:nvSpPr>
          <p:cNvPr id="6" name="Freeform 8"/>
          <p:cNvSpPr>
            <a:spLocks noEditPoints="1"/>
          </p:cNvSpPr>
          <p:nvPr userDrawn="1"/>
        </p:nvSpPr>
        <p:spPr bwMode="auto">
          <a:xfrm rot="13239008">
            <a:off x="6899821" y="2238847"/>
            <a:ext cx="1098873" cy="816415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noProof="0" dirty="0"/>
          </a:p>
        </p:txBody>
      </p:sp>
      <p:sp>
        <p:nvSpPr>
          <p:cNvPr id="7" name="Freeform 10"/>
          <p:cNvSpPr>
            <a:spLocks noEditPoints="1"/>
          </p:cNvSpPr>
          <p:nvPr userDrawn="1"/>
        </p:nvSpPr>
        <p:spPr bwMode="auto">
          <a:xfrm rot="2654194">
            <a:off x="1796542" y="2757811"/>
            <a:ext cx="1411316" cy="1197055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noProof="0" dirty="0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 rot="2654194">
            <a:off x="4906581" y="2127987"/>
            <a:ext cx="1435015" cy="2054098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noProof="0" dirty="0"/>
          </a:p>
        </p:txBody>
      </p:sp>
      <p:sp>
        <p:nvSpPr>
          <p:cNvPr id="9" name="Freeform 15"/>
          <p:cNvSpPr>
            <a:spLocks noEditPoints="1"/>
          </p:cNvSpPr>
          <p:nvPr userDrawn="1"/>
        </p:nvSpPr>
        <p:spPr bwMode="auto">
          <a:xfrm rot="2654194">
            <a:off x="2548038" y="2509087"/>
            <a:ext cx="1054815" cy="645464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noProof="0" dirty="0"/>
          </a:p>
        </p:txBody>
      </p:sp>
      <p:sp>
        <p:nvSpPr>
          <p:cNvPr id="13" name="Freeform 14"/>
          <p:cNvSpPr>
            <a:spLocks noEditPoints="1"/>
          </p:cNvSpPr>
          <p:nvPr userDrawn="1"/>
        </p:nvSpPr>
        <p:spPr bwMode="auto">
          <a:xfrm rot="2654194">
            <a:off x="6769924" y="1297758"/>
            <a:ext cx="811579" cy="961513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rgbClr val="F68A42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noProof="0" dirty="0"/>
          </a:p>
        </p:txBody>
      </p:sp>
      <p:sp>
        <p:nvSpPr>
          <p:cNvPr id="14" name="Freeform 12"/>
          <p:cNvSpPr>
            <a:spLocks noEditPoints="1"/>
          </p:cNvSpPr>
          <p:nvPr userDrawn="1"/>
        </p:nvSpPr>
        <p:spPr bwMode="auto">
          <a:xfrm rot="9190020">
            <a:off x="3887684" y="3559733"/>
            <a:ext cx="1368634" cy="1185963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noProof="0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997216" y="4317100"/>
            <a:ext cx="401719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300" noProof="0" dirty="0">
                <a:latin typeface="Trebuchet MS" panose="020B0603020202020204" pitchFamily="34" charset="0"/>
              </a:rPr>
              <a:t>Interreg CENTRAL EUROPE | Joint Secretariat</a:t>
            </a:r>
            <a:br>
              <a:rPr lang="en-US" sz="1300" noProof="0" dirty="0">
                <a:latin typeface="Trebuchet MS" panose="020B0603020202020204" pitchFamily="34" charset="0"/>
              </a:rPr>
            </a:br>
            <a:r>
              <a:rPr lang="en-US" sz="1300" b="1" noProof="0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en-US" noProof="0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-485521" y="1858398"/>
            <a:ext cx="3522105" cy="3020838"/>
            <a:chOff x="-333967" y="1854504"/>
            <a:chExt cx="3874316" cy="3322922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 rot="2654194">
              <a:off x="-333967" y="3455480"/>
              <a:ext cx="2264054" cy="1643932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 rot="2654194">
              <a:off x="-31981" y="1854504"/>
              <a:ext cx="1138472" cy="1348798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 rot="2654194">
              <a:off x="263870" y="2526575"/>
              <a:ext cx="3276479" cy="2650851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noProof="0" dirty="0"/>
            </a:p>
          </p:txBody>
        </p:sp>
      </p:grpSp>
      <p:pic>
        <p:nvPicPr>
          <p:cNvPr id="21" name="Grafik 2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775" y="265578"/>
            <a:ext cx="3462020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7500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bg>
      <p:bgPr>
        <a:solidFill>
          <a:srgbClr val="90A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3257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64270" y="2484693"/>
            <a:ext cx="3380015" cy="279577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AT" dirty="0"/>
              <a:t>.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33865" y="3555995"/>
            <a:ext cx="2506662" cy="1250950"/>
          </a:xfrm>
        </p:spPr>
        <p:txBody>
          <a:bodyPr>
            <a:noAutofit/>
          </a:bodyPr>
          <a:lstStyle>
            <a:lvl1pPr marL="0" indent="0" algn="ctr">
              <a:lnSpc>
                <a:spcPts val="2800"/>
              </a:lnSpc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</a:t>
            </a:r>
          </a:p>
          <a:p>
            <a:pPr lvl="0"/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br>
              <a:rPr lang="de-DE" dirty="0"/>
            </a:b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7933" y="4808762"/>
            <a:ext cx="3600450" cy="293914"/>
          </a:xfrm>
        </p:spPr>
        <p:txBody>
          <a:bodyPr anchor="b"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6517538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2" y="111920"/>
            <a:ext cx="6998239" cy="5145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Timeline overview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>
          <a:xfrm>
            <a:off x="8435759" y="4767263"/>
            <a:ext cx="502079" cy="274637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3663950"/>
            <a:ext cx="0" cy="1505531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9601" y="1483242"/>
            <a:ext cx="1" cy="1315772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2" y="111920"/>
            <a:ext cx="6998239" cy="5145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17" name="Straight Connector 8"/>
          <p:cNvCxnSpPr/>
          <p:nvPr userDrawn="1"/>
        </p:nvCxnSpPr>
        <p:spPr>
          <a:xfrm>
            <a:off x="4409888" y="3657600"/>
            <a:ext cx="0" cy="102212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 userDrawn="1"/>
        </p:nvCxnSpPr>
        <p:spPr>
          <a:xfrm>
            <a:off x="4409888" y="1387096"/>
            <a:ext cx="0" cy="178155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"/>
          <p:cNvCxnSpPr/>
          <p:nvPr userDrawn="1"/>
        </p:nvCxnSpPr>
        <p:spPr>
          <a:xfrm flipH="1">
            <a:off x="4409888" y="3091039"/>
            <a:ext cx="7096" cy="1588685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26201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263204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06516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43519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242998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180001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387096"/>
            <a:ext cx="0" cy="136071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5"/>
          <p:cNvSpPr>
            <a:spLocks noEditPoints="1"/>
          </p:cNvSpPr>
          <p:nvPr userDrawn="1"/>
        </p:nvSpPr>
        <p:spPr bwMode="auto">
          <a:xfrm rot="19424853">
            <a:off x="4075828" y="457608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8245929" y="4474029"/>
            <a:ext cx="898071" cy="669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498079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background with page cou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itel 171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418303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er grey background/empty">
    <p:bg>
      <p:bgPr>
        <a:solidFill>
          <a:srgbClr val="C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/>
          <p:cNvSpPr/>
          <p:nvPr userDrawn="1"/>
        </p:nvSpPr>
        <p:spPr>
          <a:xfrm>
            <a:off x="8357616" y="4681728"/>
            <a:ext cx="457200" cy="219456"/>
          </a:xfrm>
          <a:prstGeom prst="rect">
            <a:avLst/>
          </a:prstGeom>
          <a:solidFill>
            <a:srgbClr val="C8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550969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 userDrawn="1"/>
        </p:nvSpPr>
        <p:spPr>
          <a:xfrm rot="16200000">
            <a:off x="-778581" y="778581"/>
            <a:ext cx="5143498" cy="358633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 rot="2654194">
            <a:off x="1405664" y="-1740610"/>
            <a:ext cx="6691748" cy="8193201"/>
            <a:chOff x="1440497" y="-1262380"/>
            <a:chExt cx="6263005" cy="7668260"/>
          </a:xfrm>
        </p:grpSpPr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4854257" y="-307340"/>
              <a:ext cx="2118995" cy="1538605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5573077" y="-1262380"/>
              <a:ext cx="1442720" cy="1071880"/>
            </a:xfrm>
            <a:custGeom>
              <a:avLst/>
              <a:gdLst>
                <a:gd name="T0" fmla="*/ 1393 w 1875"/>
                <a:gd name="T1" fmla="*/ 410 h 1391"/>
                <a:gd name="T2" fmla="*/ 881 w 1875"/>
                <a:gd name="T3" fmla="*/ 256 h 1391"/>
                <a:gd name="T4" fmla="*/ 766 w 1875"/>
                <a:gd name="T5" fmla="*/ 243 h 1391"/>
                <a:gd name="T6" fmla="*/ 664 w 1875"/>
                <a:gd name="T7" fmla="*/ 99 h 1391"/>
                <a:gd name="T8" fmla="*/ 558 w 1875"/>
                <a:gd name="T9" fmla="*/ 40 h 1391"/>
                <a:gd name="T10" fmla="*/ 644 w 1875"/>
                <a:gd name="T11" fmla="*/ 120 h 1391"/>
                <a:gd name="T12" fmla="*/ 748 w 1875"/>
                <a:gd name="T13" fmla="*/ 263 h 1391"/>
                <a:gd name="T14" fmla="*/ 124 w 1875"/>
                <a:gd name="T15" fmla="*/ 491 h 1391"/>
                <a:gd name="T16" fmla="*/ 35 w 1875"/>
                <a:gd name="T17" fmla="*/ 464 h 1391"/>
                <a:gd name="T18" fmla="*/ 102 w 1875"/>
                <a:gd name="T19" fmla="*/ 564 h 1391"/>
                <a:gd name="T20" fmla="*/ 742 w 1875"/>
                <a:gd name="T21" fmla="*/ 335 h 1391"/>
                <a:gd name="T22" fmla="*/ 867 w 1875"/>
                <a:gd name="T23" fmla="*/ 369 h 1391"/>
                <a:gd name="T24" fmla="*/ 895 w 1875"/>
                <a:gd name="T25" fmla="*/ 328 h 1391"/>
                <a:gd name="T26" fmla="*/ 1389 w 1875"/>
                <a:gd name="T27" fmla="*/ 459 h 1391"/>
                <a:gd name="T28" fmla="*/ 1121 w 1875"/>
                <a:gd name="T29" fmla="*/ 1097 h 1391"/>
                <a:gd name="T30" fmla="*/ 1005 w 1875"/>
                <a:gd name="T31" fmla="*/ 1084 h 1391"/>
                <a:gd name="T32" fmla="*/ 907 w 1875"/>
                <a:gd name="T33" fmla="*/ 1270 h 1391"/>
                <a:gd name="T34" fmla="*/ 1092 w 1875"/>
                <a:gd name="T35" fmla="*/ 1368 h 1391"/>
                <a:gd name="T36" fmla="*/ 1191 w 1875"/>
                <a:gd name="T37" fmla="*/ 1268 h 1391"/>
                <a:gd name="T38" fmla="*/ 1391 w 1875"/>
                <a:gd name="T39" fmla="*/ 1353 h 1391"/>
                <a:gd name="T40" fmla="*/ 1494 w 1875"/>
                <a:gd name="T41" fmla="*/ 1291 h 1391"/>
                <a:gd name="T42" fmla="*/ 1387 w 1875"/>
                <a:gd name="T43" fmla="*/ 1301 h 1391"/>
                <a:gd name="T44" fmla="*/ 1190 w 1875"/>
                <a:gd name="T45" fmla="*/ 1182 h 1391"/>
                <a:gd name="T46" fmla="*/ 1487 w 1875"/>
                <a:gd name="T47" fmla="*/ 653 h 1391"/>
                <a:gd name="T48" fmla="*/ 1874 w 1875"/>
                <a:gd name="T49" fmla="*/ 457 h 1391"/>
                <a:gd name="T50" fmla="*/ 858 w 1875"/>
                <a:gd name="T51" fmla="*/ 358 h 1391"/>
                <a:gd name="T52" fmla="*/ 760 w 1875"/>
                <a:gd name="T53" fmla="*/ 270 h 1391"/>
                <a:gd name="T54" fmla="*/ 870 w 1875"/>
                <a:gd name="T55" fmla="*/ 264 h 1391"/>
                <a:gd name="T56" fmla="*/ 858 w 1875"/>
                <a:gd name="T57" fmla="*/ 358 h 1391"/>
                <a:gd name="T58" fmla="*/ 1162 w 1875"/>
                <a:gd name="T59" fmla="*/ 1297 h 1391"/>
                <a:gd name="T60" fmla="*/ 986 w 1875"/>
                <a:gd name="T61" fmla="*/ 1345 h 1391"/>
                <a:gd name="T62" fmla="*/ 935 w 1875"/>
                <a:gd name="T63" fmla="*/ 1156 h 1391"/>
                <a:gd name="T64" fmla="*/ 1111 w 1875"/>
                <a:gd name="T65" fmla="*/ 1108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5" h="1391">
                  <a:moveTo>
                    <a:pt x="1630" y="215"/>
                  </a:moveTo>
                  <a:cubicBezTo>
                    <a:pt x="1513" y="216"/>
                    <a:pt x="1415" y="300"/>
                    <a:pt x="1393" y="410"/>
                  </a:cubicBezTo>
                  <a:lnTo>
                    <a:pt x="898" y="314"/>
                  </a:lnTo>
                  <a:cubicBezTo>
                    <a:pt x="900" y="294"/>
                    <a:pt x="894" y="273"/>
                    <a:pt x="881" y="256"/>
                  </a:cubicBezTo>
                  <a:cubicBezTo>
                    <a:pt x="853" y="220"/>
                    <a:pt x="802" y="214"/>
                    <a:pt x="767" y="242"/>
                  </a:cubicBezTo>
                  <a:lnTo>
                    <a:pt x="766" y="243"/>
                  </a:lnTo>
                  <a:lnTo>
                    <a:pt x="655" y="110"/>
                  </a:lnTo>
                  <a:cubicBezTo>
                    <a:pt x="658" y="107"/>
                    <a:pt x="661" y="103"/>
                    <a:pt x="664" y="99"/>
                  </a:cubicBezTo>
                  <a:cubicBezTo>
                    <a:pt x="680" y="69"/>
                    <a:pt x="669" y="33"/>
                    <a:pt x="640" y="17"/>
                  </a:cubicBezTo>
                  <a:cubicBezTo>
                    <a:pt x="611" y="0"/>
                    <a:pt x="574" y="11"/>
                    <a:pt x="558" y="40"/>
                  </a:cubicBezTo>
                  <a:cubicBezTo>
                    <a:pt x="542" y="69"/>
                    <a:pt x="552" y="106"/>
                    <a:pt x="582" y="122"/>
                  </a:cubicBezTo>
                  <a:cubicBezTo>
                    <a:pt x="602" y="133"/>
                    <a:pt x="626" y="131"/>
                    <a:pt x="644" y="120"/>
                  </a:cubicBezTo>
                  <a:lnTo>
                    <a:pt x="756" y="253"/>
                  </a:lnTo>
                  <a:cubicBezTo>
                    <a:pt x="753" y="256"/>
                    <a:pt x="750" y="259"/>
                    <a:pt x="748" y="263"/>
                  </a:cubicBezTo>
                  <a:cubicBezTo>
                    <a:pt x="737" y="281"/>
                    <a:pt x="734" y="302"/>
                    <a:pt x="738" y="321"/>
                  </a:cubicBezTo>
                  <a:lnTo>
                    <a:pt x="124" y="491"/>
                  </a:lnTo>
                  <a:cubicBezTo>
                    <a:pt x="122" y="487"/>
                    <a:pt x="121" y="484"/>
                    <a:pt x="119" y="481"/>
                  </a:cubicBezTo>
                  <a:cubicBezTo>
                    <a:pt x="100" y="453"/>
                    <a:pt x="62" y="446"/>
                    <a:pt x="35" y="464"/>
                  </a:cubicBezTo>
                  <a:cubicBezTo>
                    <a:pt x="7" y="483"/>
                    <a:pt x="0" y="520"/>
                    <a:pt x="19" y="548"/>
                  </a:cubicBezTo>
                  <a:cubicBezTo>
                    <a:pt x="37" y="576"/>
                    <a:pt x="75" y="583"/>
                    <a:pt x="102" y="564"/>
                  </a:cubicBezTo>
                  <a:cubicBezTo>
                    <a:pt x="123" y="551"/>
                    <a:pt x="132" y="527"/>
                    <a:pt x="128" y="504"/>
                  </a:cubicBezTo>
                  <a:lnTo>
                    <a:pt x="742" y="335"/>
                  </a:lnTo>
                  <a:cubicBezTo>
                    <a:pt x="744" y="342"/>
                    <a:pt x="748" y="349"/>
                    <a:pt x="753" y="355"/>
                  </a:cubicBezTo>
                  <a:cubicBezTo>
                    <a:pt x="781" y="391"/>
                    <a:pt x="832" y="397"/>
                    <a:pt x="867" y="369"/>
                  </a:cubicBezTo>
                  <a:cubicBezTo>
                    <a:pt x="875" y="363"/>
                    <a:pt x="881" y="356"/>
                    <a:pt x="886" y="348"/>
                  </a:cubicBezTo>
                  <a:cubicBezTo>
                    <a:pt x="890" y="342"/>
                    <a:pt x="893" y="335"/>
                    <a:pt x="895" y="328"/>
                  </a:cubicBezTo>
                  <a:lnTo>
                    <a:pt x="1391" y="425"/>
                  </a:lnTo>
                  <a:cubicBezTo>
                    <a:pt x="1390" y="436"/>
                    <a:pt x="1389" y="447"/>
                    <a:pt x="1389" y="459"/>
                  </a:cubicBezTo>
                  <a:cubicBezTo>
                    <a:pt x="1389" y="533"/>
                    <a:pt x="1423" y="600"/>
                    <a:pt x="1476" y="644"/>
                  </a:cubicBezTo>
                  <a:lnTo>
                    <a:pt x="1121" y="1097"/>
                  </a:lnTo>
                  <a:cubicBezTo>
                    <a:pt x="1121" y="1097"/>
                    <a:pt x="1122" y="1097"/>
                    <a:pt x="1118" y="1095"/>
                  </a:cubicBezTo>
                  <a:cubicBezTo>
                    <a:pt x="1083" y="1077"/>
                    <a:pt x="1043" y="1073"/>
                    <a:pt x="1005" y="1084"/>
                  </a:cubicBezTo>
                  <a:cubicBezTo>
                    <a:pt x="970" y="1095"/>
                    <a:pt x="941" y="1118"/>
                    <a:pt x="922" y="1148"/>
                  </a:cubicBezTo>
                  <a:cubicBezTo>
                    <a:pt x="900" y="1185"/>
                    <a:pt x="894" y="1229"/>
                    <a:pt x="907" y="1270"/>
                  </a:cubicBezTo>
                  <a:cubicBezTo>
                    <a:pt x="918" y="1308"/>
                    <a:pt x="944" y="1339"/>
                    <a:pt x="979" y="1357"/>
                  </a:cubicBezTo>
                  <a:cubicBezTo>
                    <a:pt x="1014" y="1376"/>
                    <a:pt x="1054" y="1380"/>
                    <a:pt x="1092" y="1368"/>
                  </a:cubicBezTo>
                  <a:cubicBezTo>
                    <a:pt x="1126" y="1357"/>
                    <a:pt x="1156" y="1335"/>
                    <a:pt x="1175" y="1304"/>
                  </a:cubicBezTo>
                  <a:cubicBezTo>
                    <a:pt x="1182" y="1293"/>
                    <a:pt x="1187" y="1281"/>
                    <a:pt x="1191" y="1268"/>
                  </a:cubicBezTo>
                  <a:lnTo>
                    <a:pt x="1383" y="1315"/>
                  </a:lnTo>
                  <a:cubicBezTo>
                    <a:pt x="1382" y="1328"/>
                    <a:pt x="1384" y="1341"/>
                    <a:pt x="1391" y="1353"/>
                  </a:cubicBezTo>
                  <a:cubicBezTo>
                    <a:pt x="1409" y="1382"/>
                    <a:pt x="1446" y="1391"/>
                    <a:pt x="1474" y="1373"/>
                  </a:cubicBezTo>
                  <a:cubicBezTo>
                    <a:pt x="1503" y="1356"/>
                    <a:pt x="1512" y="1319"/>
                    <a:pt x="1494" y="1291"/>
                  </a:cubicBezTo>
                  <a:cubicBezTo>
                    <a:pt x="1477" y="1262"/>
                    <a:pt x="1440" y="1253"/>
                    <a:pt x="1412" y="1270"/>
                  </a:cubicBezTo>
                  <a:cubicBezTo>
                    <a:pt x="1400" y="1278"/>
                    <a:pt x="1391" y="1289"/>
                    <a:pt x="1387" y="1301"/>
                  </a:cubicBezTo>
                  <a:lnTo>
                    <a:pt x="1194" y="1254"/>
                  </a:lnTo>
                  <a:cubicBezTo>
                    <a:pt x="1198" y="1231"/>
                    <a:pt x="1197" y="1206"/>
                    <a:pt x="1190" y="1182"/>
                  </a:cubicBezTo>
                  <a:cubicBezTo>
                    <a:pt x="1180" y="1150"/>
                    <a:pt x="1160" y="1123"/>
                    <a:pt x="1133" y="1104"/>
                  </a:cubicBezTo>
                  <a:lnTo>
                    <a:pt x="1487" y="653"/>
                  </a:lnTo>
                  <a:cubicBezTo>
                    <a:pt x="1528" y="683"/>
                    <a:pt x="1578" y="701"/>
                    <a:pt x="1633" y="701"/>
                  </a:cubicBezTo>
                  <a:cubicBezTo>
                    <a:pt x="1767" y="700"/>
                    <a:pt x="1875" y="591"/>
                    <a:pt x="1874" y="457"/>
                  </a:cubicBezTo>
                  <a:cubicBezTo>
                    <a:pt x="1874" y="323"/>
                    <a:pt x="1764" y="214"/>
                    <a:pt x="1630" y="215"/>
                  </a:cubicBezTo>
                  <a:moveTo>
                    <a:pt x="858" y="358"/>
                  </a:moveTo>
                  <a:cubicBezTo>
                    <a:pt x="829" y="381"/>
                    <a:pt x="787" y="376"/>
                    <a:pt x="764" y="347"/>
                  </a:cubicBezTo>
                  <a:cubicBezTo>
                    <a:pt x="747" y="325"/>
                    <a:pt x="746" y="294"/>
                    <a:pt x="760" y="270"/>
                  </a:cubicBezTo>
                  <a:cubicBezTo>
                    <a:pt x="764" y="264"/>
                    <a:pt x="770" y="258"/>
                    <a:pt x="776" y="253"/>
                  </a:cubicBezTo>
                  <a:cubicBezTo>
                    <a:pt x="805" y="230"/>
                    <a:pt x="847" y="235"/>
                    <a:pt x="870" y="264"/>
                  </a:cubicBezTo>
                  <a:cubicBezTo>
                    <a:pt x="887" y="286"/>
                    <a:pt x="888" y="317"/>
                    <a:pt x="874" y="341"/>
                  </a:cubicBezTo>
                  <a:cubicBezTo>
                    <a:pt x="870" y="347"/>
                    <a:pt x="864" y="353"/>
                    <a:pt x="858" y="358"/>
                  </a:cubicBezTo>
                  <a:moveTo>
                    <a:pt x="1176" y="1187"/>
                  </a:moveTo>
                  <a:cubicBezTo>
                    <a:pt x="1188" y="1224"/>
                    <a:pt x="1183" y="1264"/>
                    <a:pt x="1162" y="1297"/>
                  </a:cubicBezTo>
                  <a:cubicBezTo>
                    <a:pt x="1145" y="1324"/>
                    <a:pt x="1119" y="1345"/>
                    <a:pt x="1088" y="1354"/>
                  </a:cubicBezTo>
                  <a:cubicBezTo>
                    <a:pt x="1054" y="1365"/>
                    <a:pt x="1017" y="1361"/>
                    <a:pt x="986" y="1345"/>
                  </a:cubicBezTo>
                  <a:cubicBezTo>
                    <a:pt x="954" y="1328"/>
                    <a:pt x="931" y="1300"/>
                    <a:pt x="920" y="1266"/>
                  </a:cubicBezTo>
                  <a:cubicBezTo>
                    <a:pt x="909" y="1229"/>
                    <a:pt x="914" y="1189"/>
                    <a:pt x="935" y="1156"/>
                  </a:cubicBezTo>
                  <a:cubicBezTo>
                    <a:pt x="952" y="1128"/>
                    <a:pt x="978" y="1108"/>
                    <a:pt x="1009" y="1098"/>
                  </a:cubicBezTo>
                  <a:cubicBezTo>
                    <a:pt x="1043" y="1088"/>
                    <a:pt x="1079" y="1091"/>
                    <a:pt x="1111" y="1108"/>
                  </a:cubicBezTo>
                  <a:cubicBezTo>
                    <a:pt x="1143" y="1124"/>
                    <a:pt x="1166" y="1152"/>
                    <a:pt x="1176" y="118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3216592" y="174625"/>
              <a:ext cx="1725295" cy="1997075"/>
            </a:xfrm>
            <a:custGeom>
              <a:avLst/>
              <a:gdLst>
                <a:gd name="T0" fmla="*/ 1653 w 2241"/>
                <a:gd name="T1" fmla="*/ 102 h 2593"/>
                <a:gd name="T2" fmla="*/ 1269 w 2241"/>
                <a:gd name="T3" fmla="*/ 659 h 2593"/>
                <a:gd name="T4" fmla="*/ 1240 w 2241"/>
                <a:gd name="T5" fmla="*/ 650 h 2593"/>
                <a:gd name="T6" fmla="*/ 1277 w 2241"/>
                <a:gd name="T7" fmla="*/ 321 h 2593"/>
                <a:gd name="T8" fmla="*/ 1157 w 2241"/>
                <a:gd name="T9" fmla="*/ 335 h 2593"/>
                <a:gd name="T10" fmla="*/ 1225 w 2241"/>
                <a:gd name="T11" fmla="*/ 650 h 2593"/>
                <a:gd name="T12" fmla="*/ 1162 w 2241"/>
                <a:gd name="T13" fmla="*/ 688 h 2593"/>
                <a:gd name="T14" fmla="*/ 1210 w 2241"/>
                <a:gd name="T15" fmla="*/ 809 h 2593"/>
                <a:gd name="T16" fmla="*/ 1168 w 2241"/>
                <a:gd name="T17" fmla="*/ 1268 h 2593"/>
                <a:gd name="T18" fmla="*/ 913 w 2241"/>
                <a:gd name="T19" fmla="*/ 1568 h 2593"/>
                <a:gd name="T20" fmla="*/ 670 w 2241"/>
                <a:gd name="T21" fmla="*/ 1589 h 2593"/>
                <a:gd name="T22" fmla="*/ 554 w 2241"/>
                <a:gd name="T23" fmla="*/ 1609 h 2593"/>
                <a:gd name="T24" fmla="*/ 101 w 2241"/>
                <a:gd name="T25" fmla="*/ 1336 h 2593"/>
                <a:gd name="T26" fmla="*/ 36 w 2241"/>
                <a:gd name="T27" fmla="*/ 1437 h 2593"/>
                <a:gd name="T28" fmla="*/ 122 w 2241"/>
                <a:gd name="T29" fmla="*/ 1415 h 2593"/>
                <a:gd name="T30" fmla="*/ 573 w 2241"/>
                <a:gd name="T31" fmla="*/ 1719 h 2593"/>
                <a:gd name="T32" fmla="*/ 605 w 2241"/>
                <a:gd name="T33" fmla="*/ 1972 h 2593"/>
                <a:gd name="T34" fmla="*/ 557 w 2241"/>
                <a:gd name="T35" fmla="*/ 2063 h 2593"/>
                <a:gd name="T36" fmla="*/ 661 w 2241"/>
                <a:gd name="T37" fmla="*/ 2002 h 2593"/>
                <a:gd name="T38" fmla="*/ 632 w 2241"/>
                <a:gd name="T39" fmla="*/ 1734 h 2593"/>
                <a:gd name="T40" fmla="*/ 686 w 2241"/>
                <a:gd name="T41" fmla="*/ 1702 h 2593"/>
                <a:gd name="T42" fmla="*/ 701 w 2241"/>
                <a:gd name="T43" fmla="*/ 1640 h 2593"/>
                <a:gd name="T44" fmla="*/ 1220 w 2241"/>
                <a:gd name="T45" fmla="*/ 1742 h 2593"/>
                <a:gd name="T46" fmla="*/ 1814 w 2241"/>
                <a:gd name="T47" fmla="*/ 1669 h 2593"/>
                <a:gd name="T48" fmla="*/ 1989 w 2241"/>
                <a:gd name="T49" fmla="*/ 1842 h 2593"/>
                <a:gd name="T50" fmla="*/ 2140 w 2241"/>
                <a:gd name="T51" fmla="*/ 2473 h 2593"/>
                <a:gd name="T52" fmla="*/ 2203 w 2241"/>
                <a:gd name="T53" fmla="*/ 2576 h 2593"/>
                <a:gd name="T54" fmla="*/ 2161 w 2241"/>
                <a:gd name="T55" fmla="*/ 2465 h 2593"/>
                <a:gd name="T56" fmla="*/ 2085 w 2241"/>
                <a:gd name="T57" fmla="*/ 1775 h 2593"/>
                <a:gd name="T58" fmla="*/ 2029 w 2241"/>
                <a:gd name="T59" fmla="*/ 1566 h 2593"/>
                <a:gd name="T60" fmla="*/ 1833 w 2241"/>
                <a:gd name="T61" fmla="*/ 1619 h 2593"/>
                <a:gd name="T62" fmla="*/ 1387 w 2241"/>
                <a:gd name="T63" fmla="*/ 1557 h 2593"/>
                <a:gd name="T64" fmla="*/ 1182 w 2241"/>
                <a:gd name="T65" fmla="*/ 1269 h 2593"/>
                <a:gd name="T66" fmla="*/ 1272 w 2241"/>
                <a:gd name="T67" fmla="*/ 801 h 2593"/>
                <a:gd name="T68" fmla="*/ 1302 w 2241"/>
                <a:gd name="T69" fmla="*/ 691 h 2593"/>
                <a:gd name="T70" fmla="*/ 1674 w 2241"/>
                <a:gd name="T71" fmla="*/ 121 h 2593"/>
                <a:gd name="T72" fmla="*/ 1754 w 2241"/>
                <a:gd name="T73" fmla="*/ 35 h 2593"/>
                <a:gd name="T74" fmla="*/ 1920 w 2241"/>
                <a:gd name="T75" fmla="*/ 1569 h 2593"/>
                <a:gd name="T76" fmla="*/ 2087 w 2241"/>
                <a:gd name="T77" fmla="*/ 1658 h 2593"/>
                <a:gd name="T78" fmla="*/ 1999 w 2241"/>
                <a:gd name="T79" fmla="*/ 1825 h 2593"/>
                <a:gd name="T80" fmla="*/ 1845 w 2241"/>
                <a:gd name="T81" fmla="*/ 1627 h 2593"/>
                <a:gd name="T82" fmla="*/ 675 w 2241"/>
                <a:gd name="T83" fmla="*/ 1694 h 2593"/>
                <a:gd name="T84" fmla="*/ 582 w 2241"/>
                <a:gd name="T85" fmla="*/ 1708 h 2593"/>
                <a:gd name="T86" fmla="*/ 568 w 2241"/>
                <a:gd name="T87" fmla="*/ 1614 h 2593"/>
                <a:gd name="T88" fmla="*/ 675 w 2241"/>
                <a:gd name="T89" fmla="*/ 1694 h 2593"/>
                <a:gd name="T90" fmla="*/ 1288 w 2241"/>
                <a:gd name="T91" fmla="*/ 766 h 2593"/>
                <a:gd name="T92" fmla="*/ 1214 w 2241"/>
                <a:gd name="T93" fmla="*/ 795 h 2593"/>
                <a:gd name="T94" fmla="*/ 1175 w 2241"/>
                <a:gd name="T95" fmla="*/ 696 h 2593"/>
                <a:gd name="T96" fmla="*/ 1249 w 2241"/>
                <a:gd name="T97" fmla="*/ 666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41" h="2593">
                  <a:moveTo>
                    <a:pt x="1670" y="18"/>
                  </a:moveTo>
                  <a:cubicBezTo>
                    <a:pt x="1642" y="36"/>
                    <a:pt x="1635" y="74"/>
                    <a:pt x="1653" y="102"/>
                  </a:cubicBezTo>
                  <a:cubicBezTo>
                    <a:pt x="1656" y="106"/>
                    <a:pt x="1659" y="109"/>
                    <a:pt x="1662" y="112"/>
                  </a:cubicBezTo>
                  <a:lnTo>
                    <a:pt x="1269" y="659"/>
                  </a:lnTo>
                  <a:cubicBezTo>
                    <a:pt x="1264" y="656"/>
                    <a:pt x="1258" y="654"/>
                    <a:pt x="1253" y="652"/>
                  </a:cubicBezTo>
                  <a:cubicBezTo>
                    <a:pt x="1249" y="651"/>
                    <a:pt x="1244" y="651"/>
                    <a:pt x="1240" y="650"/>
                  </a:cubicBezTo>
                  <a:lnTo>
                    <a:pt x="1227" y="387"/>
                  </a:lnTo>
                  <a:cubicBezTo>
                    <a:pt x="1259" y="382"/>
                    <a:pt x="1281" y="353"/>
                    <a:pt x="1277" y="321"/>
                  </a:cubicBezTo>
                  <a:cubicBezTo>
                    <a:pt x="1273" y="287"/>
                    <a:pt x="1243" y="264"/>
                    <a:pt x="1210" y="268"/>
                  </a:cubicBezTo>
                  <a:cubicBezTo>
                    <a:pt x="1177" y="272"/>
                    <a:pt x="1153" y="302"/>
                    <a:pt x="1157" y="335"/>
                  </a:cubicBezTo>
                  <a:cubicBezTo>
                    <a:pt x="1161" y="364"/>
                    <a:pt x="1184" y="386"/>
                    <a:pt x="1213" y="388"/>
                  </a:cubicBezTo>
                  <a:lnTo>
                    <a:pt x="1225" y="650"/>
                  </a:lnTo>
                  <a:cubicBezTo>
                    <a:pt x="1214" y="651"/>
                    <a:pt x="1202" y="654"/>
                    <a:pt x="1191" y="660"/>
                  </a:cubicBezTo>
                  <a:cubicBezTo>
                    <a:pt x="1180" y="667"/>
                    <a:pt x="1170" y="676"/>
                    <a:pt x="1162" y="688"/>
                  </a:cubicBezTo>
                  <a:cubicBezTo>
                    <a:pt x="1147" y="713"/>
                    <a:pt x="1146" y="745"/>
                    <a:pt x="1161" y="771"/>
                  </a:cubicBezTo>
                  <a:cubicBezTo>
                    <a:pt x="1172" y="790"/>
                    <a:pt x="1189" y="803"/>
                    <a:pt x="1210" y="809"/>
                  </a:cubicBezTo>
                  <a:cubicBezTo>
                    <a:pt x="1213" y="810"/>
                    <a:pt x="1216" y="810"/>
                    <a:pt x="1219" y="810"/>
                  </a:cubicBezTo>
                  <a:lnTo>
                    <a:pt x="1168" y="1268"/>
                  </a:lnTo>
                  <a:cubicBezTo>
                    <a:pt x="1138" y="1265"/>
                    <a:pt x="1107" y="1268"/>
                    <a:pt x="1077" y="1278"/>
                  </a:cubicBezTo>
                  <a:cubicBezTo>
                    <a:pt x="953" y="1316"/>
                    <a:pt x="883" y="1444"/>
                    <a:pt x="913" y="1568"/>
                  </a:cubicBezTo>
                  <a:lnTo>
                    <a:pt x="697" y="1626"/>
                  </a:lnTo>
                  <a:cubicBezTo>
                    <a:pt x="692" y="1612"/>
                    <a:pt x="683" y="1598"/>
                    <a:pt x="670" y="1589"/>
                  </a:cubicBezTo>
                  <a:cubicBezTo>
                    <a:pt x="634" y="1562"/>
                    <a:pt x="583" y="1570"/>
                    <a:pt x="556" y="1606"/>
                  </a:cubicBezTo>
                  <a:lnTo>
                    <a:pt x="554" y="1609"/>
                  </a:lnTo>
                  <a:lnTo>
                    <a:pt x="127" y="1402"/>
                  </a:lnTo>
                  <a:cubicBezTo>
                    <a:pt x="133" y="1377"/>
                    <a:pt x="124" y="1350"/>
                    <a:pt x="101" y="1336"/>
                  </a:cubicBezTo>
                  <a:cubicBezTo>
                    <a:pt x="73" y="1318"/>
                    <a:pt x="36" y="1326"/>
                    <a:pt x="18" y="1354"/>
                  </a:cubicBezTo>
                  <a:cubicBezTo>
                    <a:pt x="0" y="1382"/>
                    <a:pt x="8" y="1420"/>
                    <a:pt x="36" y="1437"/>
                  </a:cubicBezTo>
                  <a:cubicBezTo>
                    <a:pt x="64" y="1455"/>
                    <a:pt x="102" y="1447"/>
                    <a:pt x="120" y="1419"/>
                  </a:cubicBezTo>
                  <a:lnTo>
                    <a:pt x="122" y="1415"/>
                  </a:lnTo>
                  <a:lnTo>
                    <a:pt x="547" y="1622"/>
                  </a:lnTo>
                  <a:cubicBezTo>
                    <a:pt x="532" y="1656"/>
                    <a:pt x="543" y="1697"/>
                    <a:pt x="573" y="1719"/>
                  </a:cubicBezTo>
                  <a:cubicBezTo>
                    <a:pt x="586" y="1729"/>
                    <a:pt x="601" y="1734"/>
                    <a:pt x="617" y="1735"/>
                  </a:cubicBezTo>
                  <a:lnTo>
                    <a:pt x="605" y="1972"/>
                  </a:lnTo>
                  <a:cubicBezTo>
                    <a:pt x="596" y="1973"/>
                    <a:pt x="587" y="1976"/>
                    <a:pt x="579" y="1980"/>
                  </a:cubicBezTo>
                  <a:cubicBezTo>
                    <a:pt x="550" y="1997"/>
                    <a:pt x="540" y="2034"/>
                    <a:pt x="557" y="2063"/>
                  </a:cubicBezTo>
                  <a:cubicBezTo>
                    <a:pt x="574" y="2092"/>
                    <a:pt x="611" y="2101"/>
                    <a:pt x="640" y="2084"/>
                  </a:cubicBezTo>
                  <a:cubicBezTo>
                    <a:pt x="669" y="2067"/>
                    <a:pt x="678" y="2030"/>
                    <a:pt x="661" y="2002"/>
                  </a:cubicBezTo>
                  <a:cubicBezTo>
                    <a:pt x="652" y="1986"/>
                    <a:pt x="636" y="1976"/>
                    <a:pt x="619" y="1973"/>
                  </a:cubicBezTo>
                  <a:lnTo>
                    <a:pt x="632" y="1734"/>
                  </a:lnTo>
                  <a:lnTo>
                    <a:pt x="633" y="1734"/>
                  </a:lnTo>
                  <a:cubicBezTo>
                    <a:pt x="655" y="1731"/>
                    <a:pt x="674" y="1720"/>
                    <a:pt x="686" y="1702"/>
                  </a:cubicBezTo>
                  <a:cubicBezTo>
                    <a:pt x="688" y="1700"/>
                    <a:pt x="689" y="1698"/>
                    <a:pt x="690" y="1697"/>
                  </a:cubicBezTo>
                  <a:cubicBezTo>
                    <a:pt x="701" y="1679"/>
                    <a:pt x="704" y="1659"/>
                    <a:pt x="701" y="1640"/>
                  </a:cubicBezTo>
                  <a:lnTo>
                    <a:pt x="917" y="1582"/>
                  </a:lnTo>
                  <a:cubicBezTo>
                    <a:pt x="957" y="1710"/>
                    <a:pt x="1092" y="1781"/>
                    <a:pt x="1220" y="1742"/>
                  </a:cubicBezTo>
                  <a:cubicBezTo>
                    <a:pt x="1304" y="1716"/>
                    <a:pt x="1363" y="1649"/>
                    <a:pt x="1383" y="1571"/>
                  </a:cubicBezTo>
                  <a:lnTo>
                    <a:pt x="1814" y="1669"/>
                  </a:lnTo>
                  <a:cubicBezTo>
                    <a:pt x="1809" y="1693"/>
                    <a:pt x="1810" y="1717"/>
                    <a:pt x="1817" y="1741"/>
                  </a:cubicBezTo>
                  <a:cubicBezTo>
                    <a:pt x="1840" y="1815"/>
                    <a:pt x="1915" y="1858"/>
                    <a:pt x="1989" y="1842"/>
                  </a:cubicBezTo>
                  <a:lnTo>
                    <a:pt x="2147" y="2470"/>
                  </a:lnTo>
                  <a:cubicBezTo>
                    <a:pt x="2145" y="2471"/>
                    <a:pt x="2142" y="2471"/>
                    <a:pt x="2140" y="2473"/>
                  </a:cubicBezTo>
                  <a:cubicBezTo>
                    <a:pt x="2112" y="2490"/>
                    <a:pt x="2103" y="2527"/>
                    <a:pt x="2120" y="2556"/>
                  </a:cubicBezTo>
                  <a:cubicBezTo>
                    <a:pt x="2138" y="2584"/>
                    <a:pt x="2175" y="2593"/>
                    <a:pt x="2203" y="2576"/>
                  </a:cubicBezTo>
                  <a:cubicBezTo>
                    <a:pt x="2232" y="2558"/>
                    <a:pt x="2241" y="2521"/>
                    <a:pt x="2223" y="2493"/>
                  </a:cubicBezTo>
                  <a:cubicBezTo>
                    <a:pt x="2210" y="2471"/>
                    <a:pt x="2185" y="2461"/>
                    <a:pt x="2161" y="2465"/>
                  </a:cubicBezTo>
                  <a:lnTo>
                    <a:pt x="2003" y="1839"/>
                  </a:lnTo>
                  <a:cubicBezTo>
                    <a:pt x="2038" y="1828"/>
                    <a:pt x="2067" y="1806"/>
                    <a:pt x="2085" y="1775"/>
                  </a:cubicBezTo>
                  <a:cubicBezTo>
                    <a:pt x="2108" y="1739"/>
                    <a:pt x="2114" y="1694"/>
                    <a:pt x="2101" y="1653"/>
                  </a:cubicBezTo>
                  <a:cubicBezTo>
                    <a:pt x="2089" y="1616"/>
                    <a:pt x="2064" y="1585"/>
                    <a:pt x="2029" y="1566"/>
                  </a:cubicBezTo>
                  <a:cubicBezTo>
                    <a:pt x="1994" y="1547"/>
                    <a:pt x="1953" y="1544"/>
                    <a:pt x="1916" y="1555"/>
                  </a:cubicBezTo>
                  <a:cubicBezTo>
                    <a:pt x="1881" y="1566"/>
                    <a:pt x="1852" y="1589"/>
                    <a:pt x="1833" y="1619"/>
                  </a:cubicBezTo>
                  <a:cubicBezTo>
                    <a:pt x="1826" y="1630"/>
                    <a:pt x="1821" y="1643"/>
                    <a:pt x="1817" y="1655"/>
                  </a:cubicBezTo>
                  <a:lnTo>
                    <a:pt x="1387" y="1557"/>
                  </a:lnTo>
                  <a:cubicBezTo>
                    <a:pt x="1394" y="1519"/>
                    <a:pt x="1393" y="1478"/>
                    <a:pt x="1381" y="1438"/>
                  </a:cubicBezTo>
                  <a:cubicBezTo>
                    <a:pt x="1352" y="1345"/>
                    <a:pt x="1273" y="1282"/>
                    <a:pt x="1182" y="1269"/>
                  </a:cubicBezTo>
                  <a:lnTo>
                    <a:pt x="1233" y="811"/>
                  </a:lnTo>
                  <a:cubicBezTo>
                    <a:pt x="1246" y="811"/>
                    <a:pt x="1260" y="808"/>
                    <a:pt x="1272" y="801"/>
                  </a:cubicBezTo>
                  <a:cubicBezTo>
                    <a:pt x="1283" y="794"/>
                    <a:pt x="1293" y="785"/>
                    <a:pt x="1300" y="773"/>
                  </a:cubicBezTo>
                  <a:cubicBezTo>
                    <a:pt x="1316" y="748"/>
                    <a:pt x="1317" y="716"/>
                    <a:pt x="1302" y="691"/>
                  </a:cubicBezTo>
                  <a:cubicBezTo>
                    <a:pt x="1296" y="681"/>
                    <a:pt x="1289" y="673"/>
                    <a:pt x="1281" y="666"/>
                  </a:cubicBezTo>
                  <a:lnTo>
                    <a:pt x="1674" y="121"/>
                  </a:lnTo>
                  <a:cubicBezTo>
                    <a:pt x="1693" y="131"/>
                    <a:pt x="1717" y="131"/>
                    <a:pt x="1737" y="118"/>
                  </a:cubicBezTo>
                  <a:cubicBezTo>
                    <a:pt x="1764" y="100"/>
                    <a:pt x="1772" y="63"/>
                    <a:pt x="1754" y="35"/>
                  </a:cubicBezTo>
                  <a:cubicBezTo>
                    <a:pt x="1735" y="7"/>
                    <a:pt x="1698" y="0"/>
                    <a:pt x="1670" y="18"/>
                  </a:cubicBezTo>
                  <a:moveTo>
                    <a:pt x="1920" y="1569"/>
                  </a:moveTo>
                  <a:cubicBezTo>
                    <a:pt x="1954" y="1559"/>
                    <a:pt x="1990" y="1562"/>
                    <a:pt x="2022" y="1579"/>
                  </a:cubicBezTo>
                  <a:cubicBezTo>
                    <a:pt x="2054" y="1595"/>
                    <a:pt x="2077" y="1624"/>
                    <a:pt x="2087" y="1658"/>
                  </a:cubicBezTo>
                  <a:cubicBezTo>
                    <a:pt x="2099" y="1695"/>
                    <a:pt x="2094" y="1735"/>
                    <a:pt x="2073" y="1768"/>
                  </a:cubicBezTo>
                  <a:cubicBezTo>
                    <a:pt x="2056" y="1795"/>
                    <a:pt x="2030" y="1816"/>
                    <a:pt x="1999" y="1825"/>
                  </a:cubicBezTo>
                  <a:cubicBezTo>
                    <a:pt x="1928" y="1847"/>
                    <a:pt x="1853" y="1807"/>
                    <a:pt x="1831" y="1737"/>
                  </a:cubicBezTo>
                  <a:cubicBezTo>
                    <a:pt x="1820" y="1700"/>
                    <a:pt x="1825" y="1660"/>
                    <a:pt x="1845" y="1627"/>
                  </a:cubicBezTo>
                  <a:cubicBezTo>
                    <a:pt x="1862" y="1599"/>
                    <a:pt x="1889" y="1579"/>
                    <a:pt x="1920" y="1569"/>
                  </a:cubicBezTo>
                  <a:moveTo>
                    <a:pt x="675" y="1694"/>
                  </a:moveTo>
                  <a:cubicBezTo>
                    <a:pt x="664" y="1708"/>
                    <a:pt x="649" y="1717"/>
                    <a:pt x="631" y="1720"/>
                  </a:cubicBezTo>
                  <a:cubicBezTo>
                    <a:pt x="613" y="1723"/>
                    <a:pt x="596" y="1718"/>
                    <a:pt x="582" y="1708"/>
                  </a:cubicBezTo>
                  <a:cubicBezTo>
                    <a:pt x="554" y="1687"/>
                    <a:pt x="546" y="1648"/>
                    <a:pt x="564" y="1619"/>
                  </a:cubicBezTo>
                  <a:cubicBezTo>
                    <a:pt x="565" y="1617"/>
                    <a:pt x="567" y="1616"/>
                    <a:pt x="568" y="1614"/>
                  </a:cubicBezTo>
                  <a:cubicBezTo>
                    <a:pt x="590" y="1585"/>
                    <a:pt x="631" y="1578"/>
                    <a:pt x="661" y="1600"/>
                  </a:cubicBezTo>
                  <a:cubicBezTo>
                    <a:pt x="690" y="1622"/>
                    <a:pt x="697" y="1664"/>
                    <a:pt x="675" y="1694"/>
                  </a:cubicBezTo>
                  <a:moveTo>
                    <a:pt x="1289" y="698"/>
                  </a:moveTo>
                  <a:cubicBezTo>
                    <a:pt x="1302" y="719"/>
                    <a:pt x="1301" y="745"/>
                    <a:pt x="1288" y="766"/>
                  </a:cubicBezTo>
                  <a:cubicBezTo>
                    <a:pt x="1282" y="775"/>
                    <a:pt x="1274" y="783"/>
                    <a:pt x="1264" y="789"/>
                  </a:cubicBezTo>
                  <a:cubicBezTo>
                    <a:pt x="1249" y="797"/>
                    <a:pt x="1231" y="800"/>
                    <a:pt x="1214" y="795"/>
                  </a:cubicBezTo>
                  <a:cubicBezTo>
                    <a:pt x="1197" y="790"/>
                    <a:pt x="1182" y="779"/>
                    <a:pt x="1173" y="764"/>
                  </a:cubicBezTo>
                  <a:cubicBezTo>
                    <a:pt x="1161" y="742"/>
                    <a:pt x="1162" y="716"/>
                    <a:pt x="1175" y="696"/>
                  </a:cubicBezTo>
                  <a:cubicBezTo>
                    <a:pt x="1181" y="686"/>
                    <a:pt x="1189" y="678"/>
                    <a:pt x="1198" y="673"/>
                  </a:cubicBezTo>
                  <a:cubicBezTo>
                    <a:pt x="1214" y="664"/>
                    <a:pt x="1232" y="662"/>
                    <a:pt x="1249" y="666"/>
                  </a:cubicBezTo>
                  <a:cubicBezTo>
                    <a:pt x="1266" y="671"/>
                    <a:pt x="1281" y="682"/>
                    <a:pt x="1289" y="69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3880802" y="-1243965"/>
              <a:ext cx="1065530" cy="1262380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1440497" y="-1188720"/>
              <a:ext cx="6263005" cy="7594600"/>
              <a:chOff x="180000" y="180000"/>
              <a:chExt cx="5694680" cy="6904355"/>
            </a:xfrm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180000" y="740070"/>
                <a:ext cx="4700270" cy="6344285"/>
              </a:xfrm>
              <a:custGeom>
                <a:avLst/>
                <a:gdLst>
                  <a:gd name="T0" fmla="*/ 5085 w 6716"/>
                  <a:gd name="T1" fmla="*/ 2751 h 9059"/>
                  <a:gd name="T2" fmla="*/ 4728 w 6716"/>
                  <a:gd name="T3" fmla="*/ 2363 h 9059"/>
                  <a:gd name="T4" fmla="*/ 4242 w 6716"/>
                  <a:gd name="T5" fmla="*/ 1673 h 9059"/>
                  <a:gd name="T6" fmla="*/ 3596 w 6716"/>
                  <a:gd name="T7" fmla="*/ 878 h 9059"/>
                  <a:gd name="T8" fmla="*/ 3676 w 6716"/>
                  <a:gd name="T9" fmla="*/ 2195 h 9059"/>
                  <a:gd name="T10" fmla="*/ 2801 w 6716"/>
                  <a:gd name="T11" fmla="*/ 1435 h 9059"/>
                  <a:gd name="T12" fmla="*/ 2162 w 6716"/>
                  <a:gd name="T13" fmla="*/ 1528 h 9059"/>
                  <a:gd name="T14" fmla="*/ 2628 w 6716"/>
                  <a:gd name="T15" fmla="*/ 3264 h 9059"/>
                  <a:gd name="T16" fmla="*/ 1825 w 6716"/>
                  <a:gd name="T17" fmla="*/ 3502 h 9059"/>
                  <a:gd name="T18" fmla="*/ 1219 w 6716"/>
                  <a:gd name="T19" fmla="*/ 4605 h 9059"/>
                  <a:gd name="T20" fmla="*/ 2233 w 6716"/>
                  <a:gd name="T21" fmla="*/ 5170 h 9059"/>
                  <a:gd name="T22" fmla="*/ 1452 w 6716"/>
                  <a:gd name="T23" fmla="*/ 4874 h 9059"/>
                  <a:gd name="T24" fmla="*/ 248 w 6716"/>
                  <a:gd name="T25" fmla="*/ 5123 h 9059"/>
                  <a:gd name="T26" fmla="*/ 938 w 6716"/>
                  <a:gd name="T27" fmla="*/ 5847 h 9059"/>
                  <a:gd name="T28" fmla="*/ 559 w 6716"/>
                  <a:gd name="T29" fmla="*/ 6858 h 9059"/>
                  <a:gd name="T30" fmla="*/ 1187 w 6716"/>
                  <a:gd name="T31" fmla="*/ 7807 h 9059"/>
                  <a:gd name="T32" fmla="*/ 1716 w 6716"/>
                  <a:gd name="T33" fmla="*/ 8939 h 9059"/>
                  <a:gd name="T34" fmla="*/ 2809 w 6716"/>
                  <a:gd name="T35" fmla="*/ 7769 h 9059"/>
                  <a:gd name="T36" fmla="*/ 3208 w 6716"/>
                  <a:gd name="T37" fmla="*/ 7858 h 9059"/>
                  <a:gd name="T38" fmla="*/ 3991 w 6716"/>
                  <a:gd name="T39" fmla="*/ 7832 h 9059"/>
                  <a:gd name="T40" fmla="*/ 5161 w 6716"/>
                  <a:gd name="T41" fmla="*/ 6905 h 9059"/>
                  <a:gd name="T42" fmla="*/ 5498 w 6716"/>
                  <a:gd name="T43" fmla="*/ 5536 h 9059"/>
                  <a:gd name="T44" fmla="*/ 5457 w 6716"/>
                  <a:gd name="T45" fmla="*/ 3560 h 9059"/>
                  <a:gd name="T46" fmla="*/ 3819 w 6716"/>
                  <a:gd name="T47" fmla="*/ 689 h 9059"/>
                  <a:gd name="T48" fmla="*/ 2268 w 6716"/>
                  <a:gd name="T49" fmla="*/ 1871 h 9059"/>
                  <a:gd name="T50" fmla="*/ 563 w 6716"/>
                  <a:gd name="T51" fmla="*/ 7907 h 9059"/>
                  <a:gd name="T52" fmla="*/ 5081 w 6716"/>
                  <a:gd name="T53" fmla="*/ 3760 h 9059"/>
                  <a:gd name="T54" fmla="*/ 4636 w 6716"/>
                  <a:gd name="T55" fmla="*/ 4998 h 9059"/>
                  <a:gd name="T56" fmla="*/ 4356 w 6716"/>
                  <a:gd name="T57" fmla="*/ 4183 h 9059"/>
                  <a:gd name="T58" fmla="*/ 2344 w 6716"/>
                  <a:gd name="T59" fmla="*/ 4692 h 9059"/>
                  <a:gd name="T60" fmla="*/ 3368 w 6716"/>
                  <a:gd name="T61" fmla="*/ 3387 h 9059"/>
                  <a:gd name="T62" fmla="*/ 3394 w 6716"/>
                  <a:gd name="T63" fmla="*/ 4165 h 9059"/>
                  <a:gd name="T64" fmla="*/ 3306 w 6716"/>
                  <a:gd name="T65" fmla="*/ 4895 h 9059"/>
                  <a:gd name="T66" fmla="*/ 3620 w 6716"/>
                  <a:gd name="T67" fmla="*/ 2825 h 9059"/>
                  <a:gd name="T68" fmla="*/ 3314 w 6716"/>
                  <a:gd name="T69" fmla="*/ 2827 h 9059"/>
                  <a:gd name="T70" fmla="*/ 2792 w 6716"/>
                  <a:gd name="T71" fmla="*/ 1625 h 9059"/>
                  <a:gd name="T72" fmla="*/ 3056 w 6716"/>
                  <a:gd name="T73" fmla="*/ 2318 h 9059"/>
                  <a:gd name="T74" fmla="*/ 2676 w 6716"/>
                  <a:gd name="T75" fmla="*/ 3292 h 9059"/>
                  <a:gd name="T76" fmla="*/ 1965 w 6716"/>
                  <a:gd name="T77" fmla="*/ 4367 h 9059"/>
                  <a:gd name="T78" fmla="*/ 2763 w 6716"/>
                  <a:gd name="T79" fmla="*/ 4616 h 9059"/>
                  <a:gd name="T80" fmla="*/ 2408 w 6716"/>
                  <a:gd name="T81" fmla="*/ 5302 h 9059"/>
                  <a:gd name="T82" fmla="*/ 1063 w 6716"/>
                  <a:gd name="T83" fmla="*/ 5845 h 9059"/>
                  <a:gd name="T84" fmla="*/ 765 w 6716"/>
                  <a:gd name="T85" fmla="*/ 6525 h 9059"/>
                  <a:gd name="T86" fmla="*/ 935 w 6716"/>
                  <a:gd name="T87" fmla="*/ 6763 h 9059"/>
                  <a:gd name="T88" fmla="*/ 1402 w 6716"/>
                  <a:gd name="T89" fmla="*/ 8291 h 9059"/>
                  <a:gd name="T90" fmla="*/ 1648 w 6716"/>
                  <a:gd name="T91" fmla="*/ 8868 h 9059"/>
                  <a:gd name="T92" fmla="*/ 2761 w 6716"/>
                  <a:gd name="T93" fmla="*/ 7819 h 9059"/>
                  <a:gd name="T94" fmla="*/ 1221 w 6716"/>
                  <a:gd name="T95" fmla="*/ 8099 h 9059"/>
                  <a:gd name="T96" fmla="*/ 1090 w 6716"/>
                  <a:gd name="T97" fmla="*/ 6836 h 9059"/>
                  <a:gd name="T98" fmla="*/ 2717 w 6716"/>
                  <a:gd name="T99" fmla="*/ 6882 h 9059"/>
                  <a:gd name="T100" fmla="*/ 3094 w 6716"/>
                  <a:gd name="T101" fmla="*/ 5885 h 9059"/>
                  <a:gd name="T102" fmla="*/ 3245 w 6716"/>
                  <a:gd name="T103" fmla="*/ 4834 h 9059"/>
                  <a:gd name="T104" fmla="*/ 4489 w 6716"/>
                  <a:gd name="T105" fmla="*/ 5775 h 9059"/>
                  <a:gd name="T106" fmla="*/ 3999 w 6716"/>
                  <a:gd name="T107" fmla="*/ 5867 h 9059"/>
                  <a:gd name="T108" fmla="*/ 2992 w 6716"/>
                  <a:gd name="T109" fmla="*/ 5910 h 9059"/>
                  <a:gd name="T110" fmla="*/ 3995 w 6716"/>
                  <a:gd name="T111" fmla="*/ 5457 h 9059"/>
                  <a:gd name="T112" fmla="*/ 3546 w 6716"/>
                  <a:gd name="T113" fmla="*/ 7465 h 9059"/>
                  <a:gd name="T114" fmla="*/ 3368 w 6716"/>
                  <a:gd name="T115" fmla="*/ 7701 h 9059"/>
                  <a:gd name="T116" fmla="*/ 4551 w 6716"/>
                  <a:gd name="T117" fmla="*/ 5909 h 9059"/>
                  <a:gd name="T118" fmla="*/ 4675 w 6716"/>
                  <a:gd name="T119" fmla="*/ 6320 h 9059"/>
                  <a:gd name="T120" fmla="*/ 4741 w 6716"/>
                  <a:gd name="T121" fmla="*/ 6426 h 9059"/>
                  <a:gd name="T122" fmla="*/ 5110 w 6716"/>
                  <a:gd name="T123" fmla="*/ 3743 h 9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16" h="9059">
                    <a:moveTo>
                      <a:pt x="6590" y="3212"/>
                    </a:moveTo>
                    <a:lnTo>
                      <a:pt x="5466" y="3211"/>
                    </a:lnTo>
                    <a:cubicBezTo>
                      <a:pt x="5466" y="3205"/>
                      <a:pt x="5465" y="3200"/>
                      <a:pt x="5464" y="3194"/>
                    </a:cubicBezTo>
                    <a:cubicBezTo>
                      <a:pt x="5458" y="3169"/>
                      <a:pt x="5443" y="3148"/>
                      <a:pt x="5421" y="3135"/>
                    </a:cubicBezTo>
                    <a:cubicBezTo>
                      <a:pt x="5400" y="3121"/>
                      <a:pt x="5374" y="3117"/>
                      <a:pt x="5349" y="3123"/>
                    </a:cubicBezTo>
                    <a:cubicBezTo>
                      <a:pt x="5324" y="3129"/>
                      <a:pt x="5303" y="3144"/>
                      <a:pt x="5290" y="3166"/>
                    </a:cubicBezTo>
                    <a:cubicBezTo>
                      <a:pt x="5276" y="3187"/>
                      <a:pt x="5272" y="3213"/>
                      <a:pt x="5278" y="3238"/>
                    </a:cubicBezTo>
                    <a:cubicBezTo>
                      <a:pt x="5288" y="3282"/>
                      <a:pt x="5328" y="3311"/>
                      <a:pt x="5371" y="3311"/>
                    </a:cubicBezTo>
                    <a:lnTo>
                      <a:pt x="5389" y="3511"/>
                    </a:lnTo>
                    <a:cubicBezTo>
                      <a:pt x="5388" y="3511"/>
                      <a:pt x="5386" y="3511"/>
                      <a:pt x="5385" y="3511"/>
                    </a:cubicBezTo>
                    <a:cubicBezTo>
                      <a:pt x="5356" y="3518"/>
                      <a:pt x="5337" y="3544"/>
                      <a:pt x="5338" y="3572"/>
                    </a:cubicBezTo>
                    <a:cubicBezTo>
                      <a:pt x="5331" y="3574"/>
                      <a:pt x="5323" y="3576"/>
                      <a:pt x="5316" y="3578"/>
                    </a:cubicBezTo>
                    <a:cubicBezTo>
                      <a:pt x="5267" y="3593"/>
                      <a:pt x="5222" y="3617"/>
                      <a:pt x="5183" y="3647"/>
                    </a:cubicBezTo>
                    <a:cubicBezTo>
                      <a:pt x="5169" y="3638"/>
                      <a:pt x="5152" y="3634"/>
                      <a:pt x="5135" y="3638"/>
                    </a:cubicBezTo>
                    <a:cubicBezTo>
                      <a:pt x="5125" y="3640"/>
                      <a:pt x="5117" y="3645"/>
                      <a:pt x="5109" y="3651"/>
                    </a:cubicBezTo>
                    <a:lnTo>
                      <a:pt x="4810" y="3371"/>
                    </a:lnTo>
                    <a:cubicBezTo>
                      <a:pt x="4836" y="3339"/>
                      <a:pt x="4847" y="3296"/>
                      <a:pt x="4834" y="3253"/>
                    </a:cubicBezTo>
                    <a:cubicBezTo>
                      <a:pt x="4827" y="3230"/>
                      <a:pt x="4814" y="3211"/>
                      <a:pt x="4797" y="3196"/>
                    </a:cubicBezTo>
                    <a:lnTo>
                      <a:pt x="5085" y="2751"/>
                    </a:lnTo>
                    <a:cubicBezTo>
                      <a:pt x="5098" y="2758"/>
                      <a:pt x="5113" y="2761"/>
                      <a:pt x="5129" y="2758"/>
                    </a:cubicBezTo>
                    <a:cubicBezTo>
                      <a:pt x="5161" y="2750"/>
                      <a:pt x="5181" y="2718"/>
                      <a:pt x="5174" y="2685"/>
                    </a:cubicBezTo>
                    <a:cubicBezTo>
                      <a:pt x="5166" y="2653"/>
                      <a:pt x="5134" y="2633"/>
                      <a:pt x="5101" y="2640"/>
                    </a:cubicBezTo>
                    <a:cubicBezTo>
                      <a:pt x="5091" y="2642"/>
                      <a:pt x="5082" y="2647"/>
                      <a:pt x="5075" y="2654"/>
                    </a:cubicBezTo>
                    <a:lnTo>
                      <a:pt x="4743" y="2357"/>
                    </a:lnTo>
                    <a:lnTo>
                      <a:pt x="4761" y="1596"/>
                    </a:lnTo>
                    <a:cubicBezTo>
                      <a:pt x="4801" y="1589"/>
                      <a:pt x="4831" y="1556"/>
                      <a:pt x="4834" y="1515"/>
                    </a:cubicBezTo>
                    <a:cubicBezTo>
                      <a:pt x="4837" y="1466"/>
                      <a:pt x="4800" y="1424"/>
                      <a:pt x="4752" y="1421"/>
                    </a:cubicBezTo>
                    <a:cubicBezTo>
                      <a:pt x="4703" y="1418"/>
                      <a:pt x="4661" y="1455"/>
                      <a:pt x="4658" y="1504"/>
                    </a:cubicBezTo>
                    <a:cubicBezTo>
                      <a:pt x="4655" y="1552"/>
                      <a:pt x="4692" y="1594"/>
                      <a:pt x="4740" y="1597"/>
                    </a:cubicBezTo>
                    <a:cubicBezTo>
                      <a:pt x="4743" y="1598"/>
                      <a:pt x="4745" y="1598"/>
                      <a:pt x="4747" y="1598"/>
                    </a:cubicBezTo>
                    <a:lnTo>
                      <a:pt x="4729" y="2344"/>
                    </a:lnTo>
                    <a:lnTo>
                      <a:pt x="4549" y="2183"/>
                    </a:lnTo>
                    <a:cubicBezTo>
                      <a:pt x="4558" y="2169"/>
                      <a:pt x="4562" y="2152"/>
                      <a:pt x="4558" y="2135"/>
                    </a:cubicBezTo>
                    <a:cubicBezTo>
                      <a:pt x="4551" y="2102"/>
                      <a:pt x="4518" y="2082"/>
                      <a:pt x="4486" y="2090"/>
                    </a:cubicBezTo>
                    <a:cubicBezTo>
                      <a:pt x="4453" y="2097"/>
                      <a:pt x="4433" y="2130"/>
                      <a:pt x="4441" y="2162"/>
                    </a:cubicBezTo>
                    <a:cubicBezTo>
                      <a:pt x="4449" y="2195"/>
                      <a:pt x="4481" y="2215"/>
                      <a:pt x="4513" y="2207"/>
                    </a:cubicBezTo>
                    <a:cubicBezTo>
                      <a:pt x="4523" y="2205"/>
                      <a:pt x="4532" y="2200"/>
                      <a:pt x="4539" y="2194"/>
                    </a:cubicBezTo>
                    <a:lnTo>
                      <a:pt x="4728" y="2363"/>
                    </a:lnTo>
                    <a:lnTo>
                      <a:pt x="4709" y="3165"/>
                    </a:lnTo>
                    <a:cubicBezTo>
                      <a:pt x="4698" y="3165"/>
                      <a:pt x="4687" y="3167"/>
                      <a:pt x="4676" y="3170"/>
                    </a:cubicBezTo>
                    <a:cubicBezTo>
                      <a:pt x="4621" y="3187"/>
                      <a:pt x="4586" y="3238"/>
                      <a:pt x="4587" y="3293"/>
                    </a:cubicBezTo>
                    <a:lnTo>
                      <a:pt x="4268" y="3361"/>
                    </a:lnTo>
                    <a:cubicBezTo>
                      <a:pt x="4261" y="3330"/>
                      <a:pt x="4242" y="3302"/>
                      <a:pt x="4214" y="3282"/>
                    </a:cubicBezTo>
                    <a:cubicBezTo>
                      <a:pt x="4185" y="3262"/>
                      <a:pt x="4149" y="3255"/>
                      <a:pt x="4114" y="3261"/>
                    </a:cubicBezTo>
                    <a:cubicBezTo>
                      <a:pt x="4095" y="3264"/>
                      <a:pt x="4077" y="3272"/>
                      <a:pt x="4062" y="3283"/>
                    </a:cubicBezTo>
                    <a:lnTo>
                      <a:pt x="3711" y="2832"/>
                    </a:lnTo>
                    <a:cubicBezTo>
                      <a:pt x="3726" y="2818"/>
                      <a:pt x="3733" y="2797"/>
                      <a:pt x="3728" y="2776"/>
                    </a:cubicBezTo>
                    <a:cubicBezTo>
                      <a:pt x="3726" y="2767"/>
                      <a:pt x="3722" y="2760"/>
                      <a:pt x="3717" y="2753"/>
                    </a:cubicBezTo>
                    <a:cubicBezTo>
                      <a:pt x="3736" y="2734"/>
                      <a:pt x="3753" y="2713"/>
                      <a:pt x="3767" y="2690"/>
                    </a:cubicBezTo>
                    <a:cubicBezTo>
                      <a:pt x="3824" y="2598"/>
                      <a:pt x="3838" y="2486"/>
                      <a:pt x="3806" y="2382"/>
                    </a:cubicBezTo>
                    <a:cubicBezTo>
                      <a:pt x="3795" y="2346"/>
                      <a:pt x="3779" y="2312"/>
                      <a:pt x="3758" y="2282"/>
                    </a:cubicBezTo>
                    <a:cubicBezTo>
                      <a:pt x="3772" y="2268"/>
                      <a:pt x="3778" y="2248"/>
                      <a:pt x="3773" y="2227"/>
                    </a:cubicBezTo>
                    <a:cubicBezTo>
                      <a:pt x="3771" y="2218"/>
                      <a:pt x="3767" y="2210"/>
                      <a:pt x="3761" y="2203"/>
                    </a:cubicBezTo>
                    <a:lnTo>
                      <a:pt x="4157" y="1823"/>
                    </a:lnTo>
                    <a:cubicBezTo>
                      <a:pt x="4165" y="1831"/>
                      <a:pt x="4176" y="1837"/>
                      <a:pt x="4188" y="1841"/>
                    </a:cubicBezTo>
                    <a:cubicBezTo>
                      <a:pt x="4234" y="1856"/>
                      <a:pt x="4284" y="1830"/>
                      <a:pt x="4299" y="1784"/>
                    </a:cubicBezTo>
                    <a:cubicBezTo>
                      <a:pt x="4314" y="1738"/>
                      <a:pt x="4289" y="1688"/>
                      <a:pt x="4242" y="1673"/>
                    </a:cubicBezTo>
                    <a:cubicBezTo>
                      <a:pt x="4235" y="1671"/>
                      <a:pt x="4228" y="1669"/>
                      <a:pt x="4221" y="1669"/>
                    </a:cubicBezTo>
                    <a:lnTo>
                      <a:pt x="4217" y="1014"/>
                    </a:lnTo>
                    <a:cubicBezTo>
                      <a:pt x="4219" y="1013"/>
                      <a:pt x="4221" y="1013"/>
                      <a:pt x="4223" y="1013"/>
                    </a:cubicBezTo>
                    <a:cubicBezTo>
                      <a:pt x="4255" y="1005"/>
                      <a:pt x="4275" y="973"/>
                      <a:pt x="4268" y="940"/>
                    </a:cubicBezTo>
                    <a:cubicBezTo>
                      <a:pt x="4260" y="908"/>
                      <a:pt x="4228" y="888"/>
                      <a:pt x="4195" y="895"/>
                    </a:cubicBezTo>
                    <a:cubicBezTo>
                      <a:pt x="4163" y="903"/>
                      <a:pt x="4143" y="936"/>
                      <a:pt x="4150" y="968"/>
                    </a:cubicBezTo>
                    <a:cubicBezTo>
                      <a:pt x="4156" y="993"/>
                      <a:pt x="4178" y="1011"/>
                      <a:pt x="4202" y="1014"/>
                    </a:cubicBezTo>
                    <a:lnTo>
                      <a:pt x="4207" y="1669"/>
                    </a:lnTo>
                    <a:cubicBezTo>
                      <a:pt x="4197" y="1670"/>
                      <a:pt x="4187" y="1673"/>
                      <a:pt x="4177" y="1677"/>
                    </a:cubicBezTo>
                    <a:lnTo>
                      <a:pt x="3722" y="887"/>
                    </a:lnTo>
                    <a:cubicBezTo>
                      <a:pt x="3737" y="877"/>
                      <a:pt x="3747" y="861"/>
                      <a:pt x="3748" y="842"/>
                    </a:cubicBezTo>
                    <a:cubicBezTo>
                      <a:pt x="3749" y="827"/>
                      <a:pt x="3745" y="814"/>
                      <a:pt x="3737" y="803"/>
                    </a:cubicBezTo>
                    <a:cubicBezTo>
                      <a:pt x="3774" y="773"/>
                      <a:pt x="3806" y="737"/>
                      <a:pt x="3831" y="696"/>
                    </a:cubicBezTo>
                    <a:cubicBezTo>
                      <a:pt x="3896" y="592"/>
                      <a:pt x="3912" y="465"/>
                      <a:pt x="3876" y="348"/>
                    </a:cubicBezTo>
                    <a:cubicBezTo>
                      <a:pt x="3807" y="125"/>
                      <a:pt x="3569" y="0"/>
                      <a:pt x="3346" y="68"/>
                    </a:cubicBezTo>
                    <a:cubicBezTo>
                      <a:pt x="3248" y="99"/>
                      <a:pt x="3165" y="163"/>
                      <a:pt x="3111" y="250"/>
                    </a:cubicBezTo>
                    <a:cubicBezTo>
                      <a:pt x="3046" y="354"/>
                      <a:pt x="3030" y="481"/>
                      <a:pt x="3066" y="598"/>
                    </a:cubicBezTo>
                    <a:cubicBezTo>
                      <a:pt x="3100" y="706"/>
                      <a:pt x="3173" y="795"/>
                      <a:pt x="3273" y="848"/>
                    </a:cubicBezTo>
                    <a:cubicBezTo>
                      <a:pt x="3373" y="901"/>
                      <a:pt x="3488" y="912"/>
                      <a:pt x="3596" y="878"/>
                    </a:cubicBezTo>
                    <a:cubicBezTo>
                      <a:pt x="3609" y="874"/>
                      <a:pt x="3622" y="870"/>
                      <a:pt x="3634" y="864"/>
                    </a:cubicBezTo>
                    <a:cubicBezTo>
                      <a:pt x="3643" y="883"/>
                      <a:pt x="3662" y="897"/>
                      <a:pt x="3684" y="898"/>
                    </a:cubicBezTo>
                    <a:cubicBezTo>
                      <a:pt x="3693" y="899"/>
                      <a:pt x="3702" y="897"/>
                      <a:pt x="3710" y="894"/>
                    </a:cubicBezTo>
                    <a:lnTo>
                      <a:pt x="4165" y="1684"/>
                    </a:lnTo>
                    <a:cubicBezTo>
                      <a:pt x="4149" y="1695"/>
                      <a:pt x="4137" y="1710"/>
                      <a:pt x="4131" y="1730"/>
                    </a:cubicBezTo>
                    <a:cubicBezTo>
                      <a:pt x="4127" y="1743"/>
                      <a:pt x="4126" y="1756"/>
                      <a:pt x="4128" y="1769"/>
                    </a:cubicBezTo>
                    <a:lnTo>
                      <a:pt x="3795" y="1821"/>
                    </a:lnTo>
                    <a:cubicBezTo>
                      <a:pt x="3789" y="1799"/>
                      <a:pt x="3773" y="1780"/>
                      <a:pt x="3750" y="1773"/>
                    </a:cubicBezTo>
                    <a:cubicBezTo>
                      <a:pt x="3721" y="1763"/>
                      <a:pt x="3689" y="1775"/>
                      <a:pt x="3672" y="1801"/>
                    </a:cubicBezTo>
                    <a:cubicBezTo>
                      <a:pt x="3669" y="1806"/>
                      <a:pt x="3667" y="1811"/>
                      <a:pt x="3665" y="1816"/>
                    </a:cubicBezTo>
                    <a:cubicBezTo>
                      <a:pt x="3654" y="1852"/>
                      <a:pt x="3673" y="1890"/>
                      <a:pt x="3709" y="1901"/>
                    </a:cubicBezTo>
                    <a:cubicBezTo>
                      <a:pt x="3739" y="1911"/>
                      <a:pt x="3771" y="1899"/>
                      <a:pt x="3787" y="1872"/>
                    </a:cubicBezTo>
                    <a:cubicBezTo>
                      <a:pt x="3790" y="1868"/>
                      <a:pt x="3792" y="1863"/>
                      <a:pt x="3794" y="1858"/>
                    </a:cubicBezTo>
                    <a:cubicBezTo>
                      <a:pt x="3796" y="1850"/>
                      <a:pt x="3797" y="1842"/>
                      <a:pt x="3797" y="1835"/>
                    </a:cubicBezTo>
                    <a:lnTo>
                      <a:pt x="4131" y="1783"/>
                    </a:lnTo>
                    <a:cubicBezTo>
                      <a:pt x="4134" y="1794"/>
                      <a:pt x="4139" y="1804"/>
                      <a:pt x="4147" y="1813"/>
                    </a:cubicBezTo>
                    <a:lnTo>
                      <a:pt x="3751" y="2193"/>
                    </a:lnTo>
                    <a:cubicBezTo>
                      <a:pt x="3737" y="2183"/>
                      <a:pt x="3719" y="2178"/>
                      <a:pt x="3701" y="2182"/>
                    </a:cubicBezTo>
                    <a:cubicBezTo>
                      <a:pt x="3691" y="2184"/>
                      <a:pt x="3683" y="2189"/>
                      <a:pt x="3676" y="2195"/>
                    </a:cubicBezTo>
                    <a:cubicBezTo>
                      <a:pt x="3659" y="2183"/>
                      <a:pt x="3642" y="2171"/>
                      <a:pt x="3624" y="2162"/>
                    </a:cubicBezTo>
                    <a:cubicBezTo>
                      <a:pt x="3565" y="2131"/>
                      <a:pt x="3502" y="2116"/>
                      <a:pt x="3438" y="2118"/>
                    </a:cubicBezTo>
                    <a:lnTo>
                      <a:pt x="3437" y="2116"/>
                    </a:lnTo>
                    <a:cubicBezTo>
                      <a:pt x="3431" y="2087"/>
                      <a:pt x="3405" y="2068"/>
                      <a:pt x="3376" y="2069"/>
                    </a:cubicBezTo>
                    <a:lnTo>
                      <a:pt x="3293" y="1634"/>
                    </a:lnTo>
                    <a:cubicBezTo>
                      <a:pt x="3294" y="1633"/>
                      <a:pt x="3296" y="1633"/>
                      <a:pt x="3298" y="1632"/>
                    </a:cubicBezTo>
                    <a:cubicBezTo>
                      <a:pt x="3365" y="1612"/>
                      <a:pt x="3403" y="1542"/>
                      <a:pt x="3383" y="1475"/>
                    </a:cubicBezTo>
                    <a:cubicBezTo>
                      <a:pt x="3362" y="1409"/>
                      <a:pt x="3292" y="1371"/>
                      <a:pt x="3226" y="1391"/>
                    </a:cubicBezTo>
                    <a:cubicBezTo>
                      <a:pt x="3172" y="1407"/>
                      <a:pt x="3137" y="1456"/>
                      <a:pt x="3136" y="1509"/>
                    </a:cubicBezTo>
                    <a:lnTo>
                      <a:pt x="2882" y="1519"/>
                    </a:lnTo>
                    <a:cubicBezTo>
                      <a:pt x="2879" y="1491"/>
                      <a:pt x="2864" y="1467"/>
                      <a:pt x="2841" y="1451"/>
                    </a:cubicBezTo>
                    <a:lnTo>
                      <a:pt x="3023" y="1115"/>
                    </a:lnTo>
                    <a:cubicBezTo>
                      <a:pt x="3034" y="1119"/>
                      <a:pt x="3046" y="1120"/>
                      <a:pt x="3058" y="1117"/>
                    </a:cubicBezTo>
                    <a:cubicBezTo>
                      <a:pt x="3091" y="1110"/>
                      <a:pt x="3111" y="1077"/>
                      <a:pt x="3103" y="1045"/>
                    </a:cubicBezTo>
                    <a:cubicBezTo>
                      <a:pt x="3096" y="1012"/>
                      <a:pt x="3063" y="992"/>
                      <a:pt x="3031" y="1000"/>
                    </a:cubicBezTo>
                    <a:cubicBezTo>
                      <a:pt x="2998" y="1007"/>
                      <a:pt x="2978" y="1040"/>
                      <a:pt x="2986" y="1072"/>
                    </a:cubicBezTo>
                    <a:cubicBezTo>
                      <a:pt x="2989" y="1087"/>
                      <a:pt x="2998" y="1099"/>
                      <a:pt x="3010" y="1108"/>
                    </a:cubicBezTo>
                    <a:lnTo>
                      <a:pt x="2829" y="1444"/>
                    </a:lnTo>
                    <a:cubicBezTo>
                      <a:pt x="2820" y="1440"/>
                      <a:pt x="2811" y="1437"/>
                      <a:pt x="2801" y="1435"/>
                    </a:cubicBezTo>
                    <a:cubicBezTo>
                      <a:pt x="2763" y="1430"/>
                      <a:pt x="2726" y="1447"/>
                      <a:pt x="2706" y="1480"/>
                    </a:cubicBezTo>
                    <a:cubicBezTo>
                      <a:pt x="2699" y="1491"/>
                      <a:pt x="2695" y="1503"/>
                      <a:pt x="2693" y="1516"/>
                    </a:cubicBezTo>
                    <a:cubicBezTo>
                      <a:pt x="2689" y="1542"/>
                      <a:pt x="2696" y="1567"/>
                      <a:pt x="2711" y="1587"/>
                    </a:cubicBezTo>
                    <a:cubicBezTo>
                      <a:pt x="2726" y="1608"/>
                      <a:pt x="2748" y="1621"/>
                      <a:pt x="2774" y="1624"/>
                    </a:cubicBezTo>
                    <a:lnTo>
                      <a:pt x="2778" y="1625"/>
                    </a:lnTo>
                    <a:lnTo>
                      <a:pt x="2767" y="2049"/>
                    </a:lnTo>
                    <a:cubicBezTo>
                      <a:pt x="2756" y="2049"/>
                      <a:pt x="2746" y="2051"/>
                      <a:pt x="2735" y="2054"/>
                    </a:cubicBezTo>
                    <a:cubicBezTo>
                      <a:pt x="2705" y="2063"/>
                      <a:pt x="2681" y="2083"/>
                      <a:pt x="2665" y="2108"/>
                    </a:cubicBezTo>
                    <a:lnTo>
                      <a:pt x="2276" y="1895"/>
                    </a:lnTo>
                    <a:cubicBezTo>
                      <a:pt x="2279" y="1888"/>
                      <a:pt x="2281" y="1880"/>
                      <a:pt x="2282" y="1873"/>
                    </a:cubicBezTo>
                    <a:cubicBezTo>
                      <a:pt x="2286" y="1847"/>
                      <a:pt x="2279" y="1822"/>
                      <a:pt x="2264" y="1802"/>
                    </a:cubicBezTo>
                    <a:cubicBezTo>
                      <a:pt x="2249" y="1781"/>
                      <a:pt x="2226" y="1768"/>
                      <a:pt x="2201" y="1764"/>
                    </a:cubicBezTo>
                    <a:cubicBezTo>
                      <a:pt x="2197" y="1764"/>
                      <a:pt x="2193" y="1764"/>
                      <a:pt x="2189" y="1764"/>
                    </a:cubicBezTo>
                    <a:lnTo>
                      <a:pt x="2177" y="1527"/>
                    </a:lnTo>
                    <a:lnTo>
                      <a:pt x="2178" y="1527"/>
                    </a:lnTo>
                    <a:cubicBezTo>
                      <a:pt x="2210" y="1519"/>
                      <a:pt x="2230" y="1486"/>
                      <a:pt x="2223" y="1454"/>
                    </a:cubicBezTo>
                    <a:cubicBezTo>
                      <a:pt x="2215" y="1422"/>
                      <a:pt x="2182" y="1402"/>
                      <a:pt x="2150" y="1409"/>
                    </a:cubicBezTo>
                    <a:cubicBezTo>
                      <a:pt x="2117" y="1417"/>
                      <a:pt x="2097" y="1450"/>
                      <a:pt x="2105" y="1482"/>
                    </a:cubicBezTo>
                    <a:cubicBezTo>
                      <a:pt x="2112" y="1509"/>
                      <a:pt x="2136" y="1527"/>
                      <a:pt x="2162" y="1528"/>
                    </a:cubicBezTo>
                    <a:lnTo>
                      <a:pt x="2174" y="1764"/>
                    </a:lnTo>
                    <a:cubicBezTo>
                      <a:pt x="2159" y="1766"/>
                      <a:pt x="2145" y="1772"/>
                      <a:pt x="2133" y="1781"/>
                    </a:cubicBezTo>
                    <a:lnTo>
                      <a:pt x="1837" y="1426"/>
                    </a:lnTo>
                    <a:lnTo>
                      <a:pt x="1840" y="1424"/>
                    </a:lnTo>
                    <a:cubicBezTo>
                      <a:pt x="1861" y="1399"/>
                      <a:pt x="1858" y="1360"/>
                      <a:pt x="1832" y="1339"/>
                    </a:cubicBezTo>
                    <a:cubicBezTo>
                      <a:pt x="1807" y="1318"/>
                      <a:pt x="1769" y="1321"/>
                      <a:pt x="1747" y="1346"/>
                    </a:cubicBezTo>
                    <a:cubicBezTo>
                      <a:pt x="1726" y="1372"/>
                      <a:pt x="1729" y="1410"/>
                      <a:pt x="1755" y="1431"/>
                    </a:cubicBezTo>
                    <a:cubicBezTo>
                      <a:pt x="1775" y="1449"/>
                      <a:pt x="1804" y="1450"/>
                      <a:pt x="1826" y="1436"/>
                    </a:cubicBezTo>
                    <a:lnTo>
                      <a:pt x="2122" y="1790"/>
                    </a:lnTo>
                    <a:cubicBezTo>
                      <a:pt x="2116" y="1796"/>
                      <a:pt x="2111" y="1802"/>
                      <a:pt x="2106" y="1809"/>
                    </a:cubicBezTo>
                    <a:cubicBezTo>
                      <a:pt x="2099" y="1820"/>
                      <a:pt x="2095" y="1832"/>
                      <a:pt x="2093" y="1845"/>
                    </a:cubicBezTo>
                    <a:cubicBezTo>
                      <a:pt x="2089" y="1870"/>
                      <a:pt x="2096" y="1896"/>
                      <a:pt x="2111" y="1916"/>
                    </a:cubicBezTo>
                    <a:cubicBezTo>
                      <a:pt x="2126" y="1937"/>
                      <a:pt x="2149" y="1950"/>
                      <a:pt x="2174" y="1953"/>
                    </a:cubicBezTo>
                    <a:cubicBezTo>
                      <a:pt x="2212" y="1959"/>
                      <a:pt x="2249" y="1942"/>
                      <a:pt x="2269" y="1909"/>
                    </a:cubicBezTo>
                    <a:lnTo>
                      <a:pt x="2269" y="1908"/>
                    </a:lnTo>
                    <a:lnTo>
                      <a:pt x="2658" y="2121"/>
                    </a:lnTo>
                    <a:cubicBezTo>
                      <a:pt x="2645" y="2148"/>
                      <a:pt x="2642" y="2180"/>
                      <a:pt x="2652" y="2212"/>
                    </a:cubicBezTo>
                    <a:cubicBezTo>
                      <a:pt x="2665" y="2255"/>
                      <a:pt x="2700" y="2286"/>
                      <a:pt x="2741" y="2296"/>
                    </a:cubicBezTo>
                    <a:lnTo>
                      <a:pt x="2628" y="3264"/>
                    </a:lnTo>
                    <a:cubicBezTo>
                      <a:pt x="2612" y="3263"/>
                      <a:pt x="2596" y="3265"/>
                      <a:pt x="2581" y="3269"/>
                    </a:cubicBezTo>
                    <a:cubicBezTo>
                      <a:pt x="2575" y="3271"/>
                      <a:pt x="2569" y="3274"/>
                      <a:pt x="2563" y="3276"/>
                    </a:cubicBezTo>
                    <a:lnTo>
                      <a:pt x="2255" y="2730"/>
                    </a:lnTo>
                    <a:cubicBezTo>
                      <a:pt x="2292" y="2705"/>
                      <a:pt x="2304" y="2655"/>
                      <a:pt x="2283" y="2615"/>
                    </a:cubicBezTo>
                    <a:cubicBezTo>
                      <a:pt x="2259" y="2572"/>
                      <a:pt x="2206" y="2556"/>
                      <a:pt x="2163" y="2579"/>
                    </a:cubicBezTo>
                    <a:cubicBezTo>
                      <a:pt x="2120" y="2602"/>
                      <a:pt x="2104" y="2656"/>
                      <a:pt x="2127" y="2699"/>
                    </a:cubicBezTo>
                    <a:cubicBezTo>
                      <a:pt x="2150" y="2740"/>
                      <a:pt x="2200" y="2756"/>
                      <a:pt x="2242" y="2737"/>
                    </a:cubicBezTo>
                    <a:lnTo>
                      <a:pt x="2551" y="3283"/>
                    </a:lnTo>
                    <a:cubicBezTo>
                      <a:pt x="2533" y="3294"/>
                      <a:pt x="2518" y="3309"/>
                      <a:pt x="2507" y="3327"/>
                    </a:cubicBezTo>
                    <a:cubicBezTo>
                      <a:pt x="2487" y="3359"/>
                      <a:pt x="2482" y="3399"/>
                      <a:pt x="2493" y="3436"/>
                    </a:cubicBezTo>
                    <a:cubicBezTo>
                      <a:pt x="2496" y="3445"/>
                      <a:pt x="2499" y="3454"/>
                      <a:pt x="2504" y="3462"/>
                    </a:cubicBezTo>
                    <a:lnTo>
                      <a:pt x="1984" y="3781"/>
                    </a:lnTo>
                    <a:cubicBezTo>
                      <a:pt x="1964" y="3754"/>
                      <a:pt x="1931" y="3741"/>
                      <a:pt x="1899" y="3746"/>
                    </a:cubicBezTo>
                    <a:lnTo>
                      <a:pt x="1839" y="3498"/>
                    </a:lnTo>
                    <a:cubicBezTo>
                      <a:pt x="1848" y="3495"/>
                      <a:pt x="1857" y="3489"/>
                      <a:pt x="1864" y="3481"/>
                    </a:cubicBezTo>
                    <a:cubicBezTo>
                      <a:pt x="1886" y="3456"/>
                      <a:pt x="1883" y="3418"/>
                      <a:pt x="1857" y="3396"/>
                    </a:cubicBezTo>
                    <a:cubicBezTo>
                      <a:pt x="1832" y="3374"/>
                      <a:pt x="1794" y="3377"/>
                      <a:pt x="1772" y="3403"/>
                    </a:cubicBezTo>
                    <a:cubicBezTo>
                      <a:pt x="1750" y="3428"/>
                      <a:pt x="1753" y="3466"/>
                      <a:pt x="1779" y="3488"/>
                    </a:cubicBezTo>
                    <a:cubicBezTo>
                      <a:pt x="1792" y="3499"/>
                      <a:pt x="1809" y="3504"/>
                      <a:pt x="1825" y="3502"/>
                    </a:cubicBezTo>
                    <a:lnTo>
                      <a:pt x="1885" y="3750"/>
                    </a:lnTo>
                    <a:cubicBezTo>
                      <a:pt x="1880" y="3751"/>
                      <a:pt x="1875" y="3753"/>
                      <a:pt x="1870" y="3756"/>
                    </a:cubicBezTo>
                    <a:cubicBezTo>
                      <a:pt x="1830" y="3778"/>
                      <a:pt x="1813" y="3828"/>
                      <a:pt x="1832" y="3869"/>
                    </a:cubicBezTo>
                    <a:lnTo>
                      <a:pt x="1489" y="4057"/>
                    </a:lnTo>
                    <a:cubicBezTo>
                      <a:pt x="1486" y="4053"/>
                      <a:pt x="1483" y="4049"/>
                      <a:pt x="1479" y="4046"/>
                    </a:cubicBezTo>
                    <a:cubicBezTo>
                      <a:pt x="1454" y="4025"/>
                      <a:pt x="1415" y="4028"/>
                      <a:pt x="1394" y="4053"/>
                    </a:cubicBezTo>
                    <a:cubicBezTo>
                      <a:pt x="1373" y="4079"/>
                      <a:pt x="1376" y="4117"/>
                      <a:pt x="1401" y="4138"/>
                    </a:cubicBezTo>
                    <a:cubicBezTo>
                      <a:pt x="1427" y="4160"/>
                      <a:pt x="1465" y="4157"/>
                      <a:pt x="1486" y="4131"/>
                    </a:cubicBezTo>
                    <a:cubicBezTo>
                      <a:pt x="1501" y="4114"/>
                      <a:pt x="1504" y="4090"/>
                      <a:pt x="1496" y="4070"/>
                    </a:cubicBezTo>
                    <a:lnTo>
                      <a:pt x="1839" y="3882"/>
                    </a:lnTo>
                    <a:cubicBezTo>
                      <a:pt x="1854" y="3905"/>
                      <a:pt x="1879" y="3919"/>
                      <a:pt x="1905" y="3921"/>
                    </a:cubicBezTo>
                    <a:lnTo>
                      <a:pt x="1903" y="4351"/>
                    </a:lnTo>
                    <a:cubicBezTo>
                      <a:pt x="1889" y="4351"/>
                      <a:pt x="1876" y="4353"/>
                      <a:pt x="1863" y="4357"/>
                    </a:cubicBezTo>
                    <a:cubicBezTo>
                      <a:pt x="1832" y="4366"/>
                      <a:pt x="1806" y="4387"/>
                      <a:pt x="1788" y="4414"/>
                    </a:cubicBezTo>
                    <a:cubicBezTo>
                      <a:pt x="1768" y="4447"/>
                      <a:pt x="1763" y="4486"/>
                      <a:pt x="1774" y="4522"/>
                    </a:cubicBezTo>
                    <a:lnTo>
                      <a:pt x="1358" y="4642"/>
                    </a:lnTo>
                    <a:cubicBezTo>
                      <a:pt x="1356" y="4638"/>
                      <a:pt x="1355" y="4634"/>
                      <a:pt x="1353" y="4631"/>
                    </a:cubicBezTo>
                    <a:cubicBezTo>
                      <a:pt x="1330" y="4588"/>
                      <a:pt x="1276" y="4572"/>
                      <a:pt x="1233" y="4595"/>
                    </a:cubicBezTo>
                    <a:cubicBezTo>
                      <a:pt x="1228" y="4598"/>
                      <a:pt x="1223" y="4601"/>
                      <a:pt x="1219" y="4605"/>
                    </a:cubicBezTo>
                    <a:lnTo>
                      <a:pt x="953" y="4332"/>
                    </a:lnTo>
                    <a:cubicBezTo>
                      <a:pt x="973" y="4307"/>
                      <a:pt x="970" y="4270"/>
                      <a:pt x="945" y="4249"/>
                    </a:cubicBezTo>
                    <a:cubicBezTo>
                      <a:pt x="920" y="4227"/>
                      <a:pt x="882" y="4230"/>
                      <a:pt x="860" y="4255"/>
                    </a:cubicBezTo>
                    <a:cubicBezTo>
                      <a:pt x="838" y="4281"/>
                      <a:pt x="841" y="4319"/>
                      <a:pt x="867" y="4341"/>
                    </a:cubicBezTo>
                    <a:cubicBezTo>
                      <a:pt x="889" y="4359"/>
                      <a:pt x="920" y="4359"/>
                      <a:pt x="942" y="4343"/>
                    </a:cubicBezTo>
                    <a:lnTo>
                      <a:pt x="1209" y="4615"/>
                    </a:lnTo>
                    <a:cubicBezTo>
                      <a:pt x="1185" y="4642"/>
                      <a:pt x="1180" y="4682"/>
                      <a:pt x="1198" y="4715"/>
                    </a:cubicBezTo>
                    <a:cubicBezTo>
                      <a:pt x="1221" y="4758"/>
                      <a:pt x="1275" y="4774"/>
                      <a:pt x="1317" y="4750"/>
                    </a:cubicBezTo>
                    <a:cubicBezTo>
                      <a:pt x="1352" y="4732"/>
                      <a:pt x="1369" y="4692"/>
                      <a:pt x="1362" y="4655"/>
                    </a:cubicBezTo>
                    <a:lnTo>
                      <a:pt x="1779" y="4536"/>
                    </a:lnTo>
                    <a:cubicBezTo>
                      <a:pt x="1790" y="4564"/>
                      <a:pt x="1811" y="4587"/>
                      <a:pt x="1839" y="4602"/>
                    </a:cubicBezTo>
                    <a:cubicBezTo>
                      <a:pt x="1870" y="4619"/>
                      <a:pt x="1906" y="4622"/>
                      <a:pt x="1940" y="4612"/>
                    </a:cubicBezTo>
                    <a:cubicBezTo>
                      <a:pt x="1969" y="4603"/>
                      <a:pt x="1993" y="4586"/>
                      <a:pt x="2010" y="4561"/>
                    </a:cubicBezTo>
                    <a:lnTo>
                      <a:pt x="2262" y="4720"/>
                    </a:lnTo>
                    <a:cubicBezTo>
                      <a:pt x="2256" y="4732"/>
                      <a:pt x="2255" y="4745"/>
                      <a:pt x="2258" y="4759"/>
                    </a:cubicBezTo>
                    <a:cubicBezTo>
                      <a:pt x="2261" y="4773"/>
                      <a:pt x="2269" y="4785"/>
                      <a:pt x="2280" y="4793"/>
                    </a:cubicBezTo>
                    <a:cubicBezTo>
                      <a:pt x="2238" y="4886"/>
                      <a:pt x="2231" y="4992"/>
                      <a:pt x="2262" y="5091"/>
                    </a:cubicBezTo>
                    <a:cubicBezTo>
                      <a:pt x="2263" y="5095"/>
                      <a:pt x="2264" y="5099"/>
                      <a:pt x="2265" y="5102"/>
                    </a:cubicBezTo>
                    <a:cubicBezTo>
                      <a:pt x="2240" y="5114"/>
                      <a:pt x="2226" y="5142"/>
                      <a:pt x="2233" y="5170"/>
                    </a:cubicBezTo>
                    <a:lnTo>
                      <a:pt x="2234" y="5173"/>
                    </a:lnTo>
                    <a:lnTo>
                      <a:pt x="1686" y="5443"/>
                    </a:lnTo>
                    <a:cubicBezTo>
                      <a:pt x="1678" y="5430"/>
                      <a:pt x="1667" y="5419"/>
                      <a:pt x="1654" y="5411"/>
                    </a:cubicBezTo>
                    <a:cubicBezTo>
                      <a:pt x="1611" y="5387"/>
                      <a:pt x="1557" y="5402"/>
                      <a:pt x="1533" y="5445"/>
                    </a:cubicBezTo>
                    <a:cubicBezTo>
                      <a:pt x="1513" y="5481"/>
                      <a:pt x="1521" y="5526"/>
                      <a:pt x="1550" y="5553"/>
                    </a:cubicBezTo>
                    <a:lnTo>
                      <a:pt x="1307" y="5866"/>
                    </a:lnTo>
                    <a:cubicBezTo>
                      <a:pt x="1286" y="5853"/>
                      <a:pt x="1258" y="5854"/>
                      <a:pt x="1238" y="5870"/>
                    </a:cubicBezTo>
                    <a:cubicBezTo>
                      <a:pt x="1235" y="5873"/>
                      <a:pt x="1233" y="5875"/>
                      <a:pt x="1230" y="5878"/>
                    </a:cubicBezTo>
                    <a:cubicBezTo>
                      <a:pt x="1215" y="5869"/>
                      <a:pt x="1198" y="5861"/>
                      <a:pt x="1182" y="5855"/>
                    </a:cubicBezTo>
                    <a:cubicBezTo>
                      <a:pt x="1186" y="5837"/>
                      <a:pt x="1182" y="5818"/>
                      <a:pt x="1170" y="5803"/>
                    </a:cubicBezTo>
                    <a:cubicBezTo>
                      <a:pt x="1163" y="5794"/>
                      <a:pt x="1153" y="5788"/>
                      <a:pt x="1143" y="5784"/>
                    </a:cubicBezTo>
                    <a:lnTo>
                      <a:pt x="1163" y="5694"/>
                    </a:lnTo>
                    <a:cubicBezTo>
                      <a:pt x="1178" y="5694"/>
                      <a:pt x="1193" y="5693"/>
                      <a:pt x="1207" y="5688"/>
                    </a:cubicBezTo>
                    <a:cubicBezTo>
                      <a:pt x="1238" y="5679"/>
                      <a:pt x="1264" y="5658"/>
                      <a:pt x="1281" y="5631"/>
                    </a:cubicBezTo>
                    <a:cubicBezTo>
                      <a:pt x="1301" y="5598"/>
                      <a:pt x="1307" y="5558"/>
                      <a:pt x="1295" y="5522"/>
                    </a:cubicBezTo>
                    <a:cubicBezTo>
                      <a:pt x="1284" y="5484"/>
                      <a:pt x="1257" y="5456"/>
                      <a:pt x="1224" y="5440"/>
                    </a:cubicBezTo>
                    <a:lnTo>
                      <a:pt x="1406" y="4980"/>
                    </a:lnTo>
                    <a:cubicBezTo>
                      <a:pt x="1425" y="4982"/>
                      <a:pt x="1446" y="4975"/>
                      <a:pt x="1459" y="4959"/>
                    </a:cubicBezTo>
                    <a:cubicBezTo>
                      <a:pt x="1481" y="4933"/>
                      <a:pt x="1478" y="4895"/>
                      <a:pt x="1452" y="4874"/>
                    </a:cubicBezTo>
                    <a:cubicBezTo>
                      <a:pt x="1427" y="4853"/>
                      <a:pt x="1388" y="4856"/>
                      <a:pt x="1367" y="4881"/>
                    </a:cubicBezTo>
                    <a:cubicBezTo>
                      <a:pt x="1346" y="4907"/>
                      <a:pt x="1349" y="4945"/>
                      <a:pt x="1374" y="4966"/>
                    </a:cubicBezTo>
                    <a:cubicBezTo>
                      <a:pt x="1380" y="4971"/>
                      <a:pt x="1386" y="4974"/>
                      <a:pt x="1392" y="4976"/>
                    </a:cubicBezTo>
                    <a:lnTo>
                      <a:pt x="1211" y="5435"/>
                    </a:lnTo>
                    <a:cubicBezTo>
                      <a:pt x="1185" y="5426"/>
                      <a:pt x="1157" y="5425"/>
                      <a:pt x="1129" y="5434"/>
                    </a:cubicBezTo>
                    <a:cubicBezTo>
                      <a:pt x="1098" y="5443"/>
                      <a:pt x="1072" y="5463"/>
                      <a:pt x="1055" y="5491"/>
                    </a:cubicBezTo>
                    <a:cubicBezTo>
                      <a:pt x="1043" y="5509"/>
                      <a:pt x="1037" y="5530"/>
                      <a:pt x="1035" y="5551"/>
                    </a:cubicBezTo>
                    <a:lnTo>
                      <a:pt x="556" y="5547"/>
                    </a:lnTo>
                    <a:cubicBezTo>
                      <a:pt x="555" y="5543"/>
                      <a:pt x="555" y="5539"/>
                      <a:pt x="554" y="5535"/>
                    </a:cubicBezTo>
                    <a:cubicBezTo>
                      <a:pt x="544" y="5487"/>
                      <a:pt x="496" y="5457"/>
                      <a:pt x="449" y="5468"/>
                    </a:cubicBezTo>
                    <a:cubicBezTo>
                      <a:pt x="444" y="5469"/>
                      <a:pt x="440" y="5471"/>
                      <a:pt x="436" y="5472"/>
                    </a:cubicBezTo>
                    <a:lnTo>
                      <a:pt x="260" y="5117"/>
                    </a:lnTo>
                    <a:lnTo>
                      <a:pt x="261" y="5116"/>
                    </a:lnTo>
                    <a:cubicBezTo>
                      <a:pt x="269" y="5111"/>
                      <a:pt x="276" y="5104"/>
                      <a:pt x="281" y="5096"/>
                    </a:cubicBezTo>
                    <a:cubicBezTo>
                      <a:pt x="295" y="5073"/>
                      <a:pt x="295" y="5045"/>
                      <a:pt x="280" y="5023"/>
                    </a:cubicBezTo>
                    <a:cubicBezTo>
                      <a:pt x="260" y="4992"/>
                      <a:pt x="218" y="4983"/>
                      <a:pt x="186" y="5004"/>
                    </a:cubicBezTo>
                    <a:cubicBezTo>
                      <a:pt x="178" y="5009"/>
                      <a:pt x="172" y="5016"/>
                      <a:pt x="166" y="5025"/>
                    </a:cubicBezTo>
                    <a:cubicBezTo>
                      <a:pt x="153" y="5047"/>
                      <a:pt x="153" y="5076"/>
                      <a:pt x="168" y="5098"/>
                    </a:cubicBezTo>
                    <a:cubicBezTo>
                      <a:pt x="185" y="5124"/>
                      <a:pt x="219" y="5134"/>
                      <a:pt x="248" y="5123"/>
                    </a:cubicBezTo>
                    <a:lnTo>
                      <a:pt x="423" y="5479"/>
                    </a:lnTo>
                    <a:cubicBezTo>
                      <a:pt x="403" y="5491"/>
                      <a:pt x="388" y="5510"/>
                      <a:pt x="383" y="5532"/>
                    </a:cubicBezTo>
                    <a:lnTo>
                      <a:pt x="129" y="5489"/>
                    </a:lnTo>
                    <a:cubicBezTo>
                      <a:pt x="128" y="5478"/>
                      <a:pt x="125" y="5466"/>
                      <a:pt x="118" y="5456"/>
                    </a:cubicBezTo>
                    <a:cubicBezTo>
                      <a:pt x="100" y="5429"/>
                      <a:pt x="62" y="5421"/>
                      <a:pt x="35" y="5440"/>
                    </a:cubicBezTo>
                    <a:cubicBezTo>
                      <a:pt x="7" y="5459"/>
                      <a:pt x="0" y="5496"/>
                      <a:pt x="18" y="5524"/>
                    </a:cubicBezTo>
                    <a:cubicBezTo>
                      <a:pt x="37" y="5551"/>
                      <a:pt x="74" y="5559"/>
                      <a:pt x="102" y="5540"/>
                    </a:cubicBezTo>
                    <a:cubicBezTo>
                      <a:pt x="115" y="5531"/>
                      <a:pt x="124" y="5518"/>
                      <a:pt x="127" y="5503"/>
                    </a:cubicBezTo>
                    <a:lnTo>
                      <a:pt x="380" y="5546"/>
                    </a:lnTo>
                    <a:cubicBezTo>
                      <a:pt x="380" y="5555"/>
                      <a:pt x="380" y="5564"/>
                      <a:pt x="382" y="5573"/>
                    </a:cubicBezTo>
                    <a:cubicBezTo>
                      <a:pt x="392" y="5621"/>
                      <a:pt x="440" y="5651"/>
                      <a:pt x="487" y="5640"/>
                    </a:cubicBezTo>
                    <a:cubicBezTo>
                      <a:pt x="526" y="5632"/>
                      <a:pt x="552" y="5599"/>
                      <a:pt x="556" y="5562"/>
                    </a:cubicBezTo>
                    <a:lnTo>
                      <a:pt x="1035" y="5565"/>
                    </a:lnTo>
                    <a:cubicBezTo>
                      <a:pt x="1035" y="5577"/>
                      <a:pt x="1037" y="5589"/>
                      <a:pt x="1041" y="5600"/>
                    </a:cubicBezTo>
                    <a:cubicBezTo>
                      <a:pt x="1056" y="5651"/>
                      <a:pt x="1100" y="5685"/>
                      <a:pt x="1149" y="5693"/>
                    </a:cubicBezTo>
                    <a:lnTo>
                      <a:pt x="1129" y="5781"/>
                    </a:lnTo>
                    <a:cubicBezTo>
                      <a:pt x="1114" y="5779"/>
                      <a:pt x="1098" y="5784"/>
                      <a:pt x="1085" y="5794"/>
                    </a:cubicBezTo>
                    <a:cubicBezTo>
                      <a:pt x="1073" y="5804"/>
                      <a:pt x="1066" y="5817"/>
                      <a:pt x="1064" y="5831"/>
                    </a:cubicBezTo>
                    <a:cubicBezTo>
                      <a:pt x="1022" y="5829"/>
                      <a:pt x="980" y="5834"/>
                      <a:pt x="938" y="5847"/>
                    </a:cubicBezTo>
                    <a:cubicBezTo>
                      <a:pt x="852" y="5874"/>
                      <a:pt x="778" y="5931"/>
                      <a:pt x="730" y="6008"/>
                    </a:cubicBezTo>
                    <a:cubicBezTo>
                      <a:pt x="673" y="6100"/>
                      <a:pt x="659" y="6212"/>
                      <a:pt x="691" y="6315"/>
                    </a:cubicBezTo>
                    <a:cubicBezTo>
                      <a:pt x="704" y="6360"/>
                      <a:pt x="726" y="6401"/>
                      <a:pt x="754" y="6436"/>
                    </a:cubicBezTo>
                    <a:cubicBezTo>
                      <a:pt x="736" y="6458"/>
                      <a:pt x="734" y="6491"/>
                      <a:pt x="753" y="6514"/>
                    </a:cubicBezTo>
                    <a:lnTo>
                      <a:pt x="755" y="6515"/>
                    </a:lnTo>
                    <a:lnTo>
                      <a:pt x="638" y="6636"/>
                    </a:lnTo>
                    <a:cubicBezTo>
                      <a:pt x="606" y="6609"/>
                      <a:pt x="562" y="6598"/>
                      <a:pt x="520" y="6611"/>
                    </a:cubicBezTo>
                    <a:cubicBezTo>
                      <a:pt x="453" y="6631"/>
                      <a:pt x="415" y="6702"/>
                      <a:pt x="435" y="6768"/>
                    </a:cubicBezTo>
                    <a:cubicBezTo>
                      <a:pt x="451" y="6819"/>
                      <a:pt x="495" y="6853"/>
                      <a:pt x="544" y="6857"/>
                    </a:cubicBezTo>
                    <a:lnTo>
                      <a:pt x="512" y="7749"/>
                    </a:lnTo>
                    <a:cubicBezTo>
                      <a:pt x="490" y="7749"/>
                      <a:pt x="468" y="7756"/>
                      <a:pt x="451" y="7770"/>
                    </a:cubicBezTo>
                    <a:cubicBezTo>
                      <a:pt x="443" y="7777"/>
                      <a:pt x="436" y="7785"/>
                      <a:pt x="430" y="7794"/>
                    </a:cubicBezTo>
                    <a:cubicBezTo>
                      <a:pt x="409" y="7829"/>
                      <a:pt x="412" y="7873"/>
                      <a:pt x="438" y="7905"/>
                    </a:cubicBezTo>
                    <a:cubicBezTo>
                      <a:pt x="454" y="7924"/>
                      <a:pt x="477" y="7937"/>
                      <a:pt x="502" y="7939"/>
                    </a:cubicBezTo>
                    <a:cubicBezTo>
                      <a:pt x="527" y="7942"/>
                      <a:pt x="552" y="7934"/>
                      <a:pt x="572" y="7918"/>
                    </a:cubicBezTo>
                    <a:cubicBezTo>
                      <a:pt x="580" y="7911"/>
                      <a:pt x="587" y="7903"/>
                      <a:pt x="593" y="7894"/>
                    </a:cubicBezTo>
                    <a:cubicBezTo>
                      <a:pt x="614" y="7860"/>
                      <a:pt x="611" y="7815"/>
                      <a:pt x="586" y="7784"/>
                    </a:cubicBezTo>
                    <a:cubicBezTo>
                      <a:pt x="570" y="7765"/>
                      <a:pt x="549" y="7753"/>
                      <a:pt x="526" y="7750"/>
                    </a:cubicBezTo>
                    <a:lnTo>
                      <a:pt x="559" y="6858"/>
                    </a:lnTo>
                    <a:cubicBezTo>
                      <a:pt x="570" y="6858"/>
                      <a:pt x="581" y="6856"/>
                      <a:pt x="592" y="6853"/>
                    </a:cubicBezTo>
                    <a:cubicBezTo>
                      <a:pt x="641" y="6838"/>
                      <a:pt x="674" y="6797"/>
                      <a:pt x="681" y="6750"/>
                    </a:cubicBezTo>
                    <a:lnTo>
                      <a:pt x="934" y="6778"/>
                    </a:lnTo>
                    <a:cubicBezTo>
                      <a:pt x="933" y="6809"/>
                      <a:pt x="949" y="6840"/>
                      <a:pt x="979" y="6857"/>
                    </a:cubicBezTo>
                    <a:cubicBezTo>
                      <a:pt x="1012" y="6876"/>
                      <a:pt x="1053" y="6870"/>
                      <a:pt x="1080" y="6847"/>
                    </a:cubicBezTo>
                    <a:lnTo>
                      <a:pt x="1701" y="7426"/>
                    </a:lnTo>
                    <a:cubicBezTo>
                      <a:pt x="1698" y="7429"/>
                      <a:pt x="1695" y="7433"/>
                      <a:pt x="1693" y="7436"/>
                    </a:cubicBezTo>
                    <a:cubicBezTo>
                      <a:pt x="1665" y="7476"/>
                      <a:pt x="1662" y="7526"/>
                      <a:pt x="1681" y="7567"/>
                    </a:cubicBezTo>
                    <a:lnTo>
                      <a:pt x="1350" y="7745"/>
                    </a:lnTo>
                    <a:cubicBezTo>
                      <a:pt x="1332" y="7711"/>
                      <a:pt x="1293" y="7692"/>
                      <a:pt x="1253" y="7701"/>
                    </a:cubicBezTo>
                    <a:cubicBezTo>
                      <a:pt x="1239" y="7705"/>
                      <a:pt x="1226" y="7712"/>
                      <a:pt x="1216" y="7721"/>
                    </a:cubicBezTo>
                    <a:lnTo>
                      <a:pt x="766" y="7283"/>
                    </a:lnTo>
                    <a:cubicBezTo>
                      <a:pt x="768" y="7281"/>
                      <a:pt x="770" y="7278"/>
                      <a:pt x="771" y="7276"/>
                    </a:cubicBezTo>
                    <a:cubicBezTo>
                      <a:pt x="787" y="7247"/>
                      <a:pt x="777" y="7210"/>
                      <a:pt x="748" y="7194"/>
                    </a:cubicBezTo>
                    <a:cubicBezTo>
                      <a:pt x="719" y="7177"/>
                      <a:pt x="682" y="7188"/>
                      <a:pt x="666" y="7217"/>
                    </a:cubicBezTo>
                    <a:cubicBezTo>
                      <a:pt x="650" y="7246"/>
                      <a:pt x="660" y="7283"/>
                      <a:pt x="689" y="7299"/>
                    </a:cubicBezTo>
                    <a:cubicBezTo>
                      <a:pt x="711" y="7311"/>
                      <a:pt x="738" y="7308"/>
                      <a:pt x="756" y="7293"/>
                    </a:cubicBezTo>
                    <a:lnTo>
                      <a:pt x="1206" y="7731"/>
                    </a:lnTo>
                    <a:cubicBezTo>
                      <a:pt x="1189" y="7752"/>
                      <a:pt x="1181" y="7779"/>
                      <a:pt x="1187" y="7807"/>
                    </a:cubicBezTo>
                    <a:cubicBezTo>
                      <a:pt x="1195" y="7840"/>
                      <a:pt x="1220" y="7864"/>
                      <a:pt x="1250" y="7872"/>
                    </a:cubicBezTo>
                    <a:lnTo>
                      <a:pt x="1207" y="8096"/>
                    </a:lnTo>
                    <a:cubicBezTo>
                      <a:pt x="1192" y="8095"/>
                      <a:pt x="1177" y="8099"/>
                      <a:pt x="1165" y="8109"/>
                    </a:cubicBezTo>
                    <a:cubicBezTo>
                      <a:pt x="1156" y="8116"/>
                      <a:pt x="1151" y="8124"/>
                      <a:pt x="1147" y="8134"/>
                    </a:cubicBezTo>
                    <a:cubicBezTo>
                      <a:pt x="1099" y="8129"/>
                      <a:pt x="1050" y="8134"/>
                      <a:pt x="1003" y="8149"/>
                    </a:cubicBezTo>
                    <a:cubicBezTo>
                      <a:pt x="916" y="8176"/>
                      <a:pt x="843" y="8233"/>
                      <a:pt x="795" y="8310"/>
                    </a:cubicBezTo>
                    <a:cubicBezTo>
                      <a:pt x="738" y="8402"/>
                      <a:pt x="724" y="8514"/>
                      <a:pt x="755" y="8617"/>
                    </a:cubicBezTo>
                    <a:cubicBezTo>
                      <a:pt x="785" y="8713"/>
                      <a:pt x="850" y="8791"/>
                      <a:pt x="938" y="8838"/>
                    </a:cubicBezTo>
                    <a:cubicBezTo>
                      <a:pt x="1027" y="8884"/>
                      <a:pt x="1128" y="8894"/>
                      <a:pt x="1224" y="8864"/>
                    </a:cubicBezTo>
                    <a:cubicBezTo>
                      <a:pt x="1270" y="8850"/>
                      <a:pt x="1312" y="8827"/>
                      <a:pt x="1349" y="8797"/>
                    </a:cubicBezTo>
                    <a:cubicBezTo>
                      <a:pt x="1370" y="8821"/>
                      <a:pt x="1406" y="8824"/>
                      <a:pt x="1431" y="8803"/>
                    </a:cubicBezTo>
                    <a:lnTo>
                      <a:pt x="1433" y="8801"/>
                    </a:lnTo>
                    <a:lnTo>
                      <a:pt x="1547" y="8902"/>
                    </a:lnTo>
                    <a:cubicBezTo>
                      <a:pt x="1545" y="8905"/>
                      <a:pt x="1543" y="8907"/>
                      <a:pt x="1542" y="8910"/>
                    </a:cubicBezTo>
                    <a:cubicBezTo>
                      <a:pt x="1528" y="8932"/>
                      <a:pt x="1524" y="8958"/>
                      <a:pt x="1530" y="8982"/>
                    </a:cubicBezTo>
                    <a:cubicBezTo>
                      <a:pt x="1536" y="9007"/>
                      <a:pt x="1551" y="9028"/>
                      <a:pt x="1573" y="9042"/>
                    </a:cubicBezTo>
                    <a:cubicBezTo>
                      <a:pt x="1594" y="9055"/>
                      <a:pt x="1620" y="9059"/>
                      <a:pt x="1645" y="9054"/>
                    </a:cubicBezTo>
                    <a:cubicBezTo>
                      <a:pt x="1670" y="9048"/>
                      <a:pt x="1691" y="9033"/>
                      <a:pt x="1704" y="9011"/>
                    </a:cubicBezTo>
                    <a:cubicBezTo>
                      <a:pt x="1718" y="8989"/>
                      <a:pt x="1722" y="8964"/>
                      <a:pt x="1716" y="8939"/>
                    </a:cubicBezTo>
                    <a:cubicBezTo>
                      <a:pt x="1714" y="8929"/>
                      <a:pt x="1710" y="8919"/>
                      <a:pt x="1704" y="8911"/>
                    </a:cubicBezTo>
                    <a:lnTo>
                      <a:pt x="1984" y="8692"/>
                    </a:lnTo>
                    <a:cubicBezTo>
                      <a:pt x="1999" y="8705"/>
                      <a:pt x="2019" y="8711"/>
                      <a:pt x="2039" y="8706"/>
                    </a:cubicBezTo>
                    <a:cubicBezTo>
                      <a:pt x="2071" y="8698"/>
                      <a:pt x="2091" y="8666"/>
                      <a:pt x="2084" y="8633"/>
                    </a:cubicBezTo>
                    <a:cubicBezTo>
                      <a:pt x="2076" y="8601"/>
                      <a:pt x="2043" y="8581"/>
                      <a:pt x="2011" y="8588"/>
                    </a:cubicBezTo>
                    <a:cubicBezTo>
                      <a:pt x="1979" y="8596"/>
                      <a:pt x="1958" y="8628"/>
                      <a:pt x="1966" y="8661"/>
                    </a:cubicBezTo>
                    <a:cubicBezTo>
                      <a:pt x="1968" y="8668"/>
                      <a:pt x="1971" y="8675"/>
                      <a:pt x="1975" y="8681"/>
                    </a:cubicBezTo>
                    <a:lnTo>
                      <a:pt x="1696" y="8899"/>
                    </a:lnTo>
                    <a:cubicBezTo>
                      <a:pt x="1687" y="8888"/>
                      <a:pt x="1675" y="8879"/>
                      <a:pt x="1662" y="8873"/>
                    </a:cubicBezTo>
                    <a:lnTo>
                      <a:pt x="1920" y="8189"/>
                    </a:lnTo>
                    <a:cubicBezTo>
                      <a:pt x="1943" y="8197"/>
                      <a:pt x="1969" y="8197"/>
                      <a:pt x="1995" y="8189"/>
                    </a:cubicBezTo>
                    <a:cubicBezTo>
                      <a:pt x="2057" y="8170"/>
                      <a:pt x="2094" y="8107"/>
                      <a:pt x="2081" y="8045"/>
                    </a:cubicBezTo>
                    <a:lnTo>
                      <a:pt x="2736" y="7876"/>
                    </a:lnTo>
                    <a:cubicBezTo>
                      <a:pt x="2736" y="7879"/>
                      <a:pt x="2737" y="7881"/>
                      <a:pt x="2737" y="7884"/>
                    </a:cubicBezTo>
                    <a:cubicBezTo>
                      <a:pt x="2749" y="7935"/>
                      <a:pt x="2801" y="7967"/>
                      <a:pt x="2852" y="7955"/>
                    </a:cubicBezTo>
                    <a:cubicBezTo>
                      <a:pt x="2877" y="7949"/>
                      <a:pt x="2898" y="7934"/>
                      <a:pt x="2912" y="7912"/>
                    </a:cubicBezTo>
                    <a:cubicBezTo>
                      <a:pt x="2925" y="7891"/>
                      <a:pt x="2929" y="7865"/>
                      <a:pt x="2923" y="7840"/>
                    </a:cubicBezTo>
                    <a:cubicBezTo>
                      <a:pt x="2917" y="7815"/>
                      <a:pt x="2902" y="7794"/>
                      <a:pt x="2881" y="7781"/>
                    </a:cubicBezTo>
                    <a:cubicBezTo>
                      <a:pt x="2859" y="7767"/>
                      <a:pt x="2833" y="7763"/>
                      <a:pt x="2809" y="7769"/>
                    </a:cubicBezTo>
                    <a:cubicBezTo>
                      <a:pt x="2795" y="7772"/>
                      <a:pt x="2783" y="7778"/>
                      <a:pt x="2773" y="7786"/>
                    </a:cubicBezTo>
                    <a:lnTo>
                      <a:pt x="2328" y="7437"/>
                    </a:lnTo>
                    <a:cubicBezTo>
                      <a:pt x="2350" y="7406"/>
                      <a:pt x="2357" y="7367"/>
                      <a:pt x="2345" y="7328"/>
                    </a:cubicBezTo>
                    <a:cubicBezTo>
                      <a:pt x="2342" y="7317"/>
                      <a:pt x="2337" y="7306"/>
                      <a:pt x="2331" y="7297"/>
                    </a:cubicBezTo>
                    <a:lnTo>
                      <a:pt x="2717" y="6990"/>
                    </a:lnTo>
                    <a:cubicBezTo>
                      <a:pt x="2751" y="7026"/>
                      <a:pt x="2807" y="7030"/>
                      <a:pt x="2846" y="6998"/>
                    </a:cubicBezTo>
                    <a:cubicBezTo>
                      <a:pt x="2855" y="6992"/>
                      <a:pt x="2862" y="6984"/>
                      <a:pt x="2867" y="6975"/>
                    </a:cubicBezTo>
                    <a:cubicBezTo>
                      <a:pt x="2873" y="6966"/>
                      <a:pt x="2876" y="6957"/>
                      <a:pt x="2879" y="6947"/>
                    </a:cubicBezTo>
                    <a:lnTo>
                      <a:pt x="3268" y="7016"/>
                    </a:lnTo>
                    <a:cubicBezTo>
                      <a:pt x="3266" y="7025"/>
                      <a:pt x="3266" y="7034"/>
                      <a:pt x="3268" y="7043"/>
                    </a:cubicBezTo>
                    <a:cubicBezTo>
                      <a:pt x="3273" y="7067"/>
                      <a:pt x="3292" y="7083"/>
                      <a:pt x="3314" y="7088"/>
                    </a:cubicBezTo>
                    <a:cubicBezTo>
                      <a:pt x="3312" y="7135"/>
                      <a:pt x="3318" y="7182"/>
                      <a:pt x="3332" y="7228"/>
                    </a:cubicBezTo>
                    <a:cubicBezTo>
                      <a:pt x="3351" y="7289"/>
                      <a:pt x="3383" y="7344"/>
                      <a:pt x="3425" y="7390"/>
                    </a:cubicBezTo>
                    <a:cubicBezTo>
                      <a:pt x="3410" y="7404"/>
                      <a:pt x="3402" y="7425"/>
                      <a:pt x="3407" y="7447"/>
                    </a:cubicBezTo>
                    <a:cubicBezTo>
                      <a:pt x="3411" y="7461"/>
                      <a:pt x="3418" y="7472"/>
                      <a:pt x="3429" y="7480"/>
                    </a:cubicBezTo>
                    <a:lnTo>
                      <a:pt x="3319" y="7635"/>
                    </a:lnTo>
                    <a:cubicBezTo>
                      <a:pt x="3289" y="7614"/>
                      <a:pt x="3249" y="7606"/>
                      <a:pt x="3210" y="7618"/>
                    </a:cubicBezTo>
                    <a:cubicBezTo>
                      <a:pt x="3144" y="7639"/>
                      <a:pt x="3106" y="7709"/>
                      <a:pt x="3127" y="7776"/>
                    </a:cubicBezTo>
                    <a:cubicBezTo>
                      <a:pt x="3139" y="7816"/>
                      <a:pt x="3171" y="7846"/>
                      <a:pt x="3208" y="7858"/>
                    </a:cubicBezTo>
                    <a:lnTo>
                      <a:pt x="3065" y="8391"/>
                    </a:lnTo>
                    <a:cubicBezTo>
                      <a:pt x="3041" y="8387"/>
                      <a:pt x="3014" y="8393"/>
                      <a:pt x="2993" y="8410"/>
                    </a:cubicBezTo>
                    <a:cubicBezTo>
                      <a:pt x="2958" y="8439"/>
                      <a:pt x="2951" y="8489"/>
                      <a:pt x="2975" y="8526"/>
                    </a:cubicBezTo>
                    <a:lnTo>
                      <a:pt x="2736" y="8711"/>
                    </a:lnTo>
                    <a:cubicBezTo>
                      <a:pt x="2731" y="8705"/>
                      <a:pt x="2725" y="8699"/>
                      <a:pt x="2718" y="8695"/>
                    </a:cubicBezTo>
                    <a:cubicBezTo>
                      <a:pt x="2689" y="8679"/>
                      <a:pt x="2652" y="8689"/>
                      <a:pt x="2636" y="8718"/>
                    </a:cubicBezTo>
                    <a:cubicBezTo>
                      <a:pt x="2619" y="8747"/>
                      <a:pt x="2630" y="8784"/>
                      <a:pt x="2659" y="8800"/>
                    </a:cubicBezTo>
                    <a:cubicBezTo>
                      <a:pt x="2688" y="8817"/>
                      <a:pt x="2724" y="8806"/>
                      <a:pt x="2741" y="8777"/>
                    </a:cubicBezTo>
                    <a:cubicBezTo>
                      <a:pt x="2750" y="8760"/>
                      <a:pt x="2751" y="8741"/>
                      <a:pt x="2743" y="8724"/>
                    </a:cubicBezTo>
                    <a:lnTo>
                      <a:pt x="2984" y="8538"/>
                    </a:lnTo>
                    <a:cubicBezTo>
                      <a:pt x="3016" y="8572"/>
                      <a:pt x="3069" y="8576"/>
                      <a:pt x="3105" y="8547"/>
                    </a:cubicBezTo>
                    <a:cubicBezTo>
                      <a:pt x="3143" y="8516"/>
                      <a:pt x="3149" y="8460"/>
                      <a:pt x="3118" y="8422"/>
                    </a:cubicBezTo>
                    <a:cubicBezTo>
                      <a:pt x="3107" y="8409"/>
                      <a:pt x="3094" y="8400"/>
                      <a:pt x="3079" y="8395"/>
                    </a:cubicBezTo>
                    <a:lnTo>
                      <a:pt x="3222" y="7862"/>
                    </a:lnTo>
                    <a:cubicBezTo>
                      <a:pt x="3242" y="7866"/>
                      <a:pt x="3263" y="7865"/>
                      <a:pt x="3284" y="7859"/>
                    </a:cubicBezTo>
                    <a:cubicBezTo>
                      <a:pt x="3337" y="7843"/>
                      <a:pt x="3371" y="7795"/>
                      <a:pt x="3373" y="7742"/>
                    </a:cubicBezTo>
                    <a:lnTo>
                      <a:pt x="3910" y="7732"/>
                    </a:lnTo>
                    <a:cubicBezTo>
                      <a:pt x="3909" y="7755"/>
                      <a:pt x="3915" y="7777"/>
                      <a:pt x="3928" y="7795"/>
                    </a:cubicBezTo>
                    <a:cubicBezTo>
                      <a:pt x="3944" y="7815"/>
                      <a:pt x="3966" y="7829"/>
                      <a:pt x="3991" y="7832"/>
                    </a:cubicBezTo>
                    <a:cubicBezTo>
                      <a:pt x="4021" y="7836"/>
                      <a:pt x="4050" y="7827"/>
                      <a:pt x="4071" y="7807"/>
                    </a:cubicBezTo>
                    <a:lnTo>
                      <a:pt x="4399" y="8097"/>
                    </a:lnTo>
                    <a:cubicBezTo>
                      <a:pt x="4397" y="8098"/>
                      <a:pt x="4396" y="8100"/>
                      <a:pt x="4395" y="8102"/>
                    </a:cubicBezTo>
                    <a:cubicBezTo>
                      <a:pt x="4378" y="8131"/>
                      <a:pt x="4389" y="8168"/>
                      <a:pt x="4418" y="8184"/>
                    </a:cubicBezTo>
                    <a:cubicBezTo>
                      <a:pt x="4447" y="8201"/>
                      <a:pt x="4484" y="8190"/>
                      <a:pt x="4500" y="8161"/>
                    </a:cubicBezTo>
                    <a:cubicBezTo>
                      <a:pt x="4516" y="8132"/>
                      <a:pt x="4506" y="8095"/>
                      <a:pt x="4477" y="8079"/>
                    </a:cubicBezTo>
                    <a:cubicBezTo>
                      <a:pt x="4454" y="8066"/>
                      <a:pt x="4427" y="8070"/>
                      <a:pt x="4408" y="8086"/>
                    </a:cubicBezTo>
                    <a:lnTo>
                      <a:pt x="4080" y="7796"/>
                    </a:lnTo>
                    <a:cubicBezTo>
                      <a:pt x="4082" y="7793"/>
                      <a:pt x="4084" y="7791"/>
                      <a:pt x="4086" y="7788"/>
                    </a:cubicBezTo>
                    <a:cubicBezTo>
                      <a:pt x="4093" y="7777"/>
                      <a:pt x="4097" y="7764"/>
                      <a:pt x="4099" y="7751"/>
                    </a:cubicBezTo>
                    <a:cubicBezTo>
                      <a:pt x="4104" y="7721"/>
                      <a:pt x="4093" y="7692"/>
                      <a:pt x="4074" y="7672"/>
                    </a:cubicBezTo>
                    <a:lnTo>
                      <a:pt x="4409" y="7249"/>
                    </a:lnTo>
                    <a:cubicBezTo>
                      <a:pt x="4439" y="7271"/>
                      <a:pt x="4479" y="7278"/>
                      <a:pt x="4518" y="7267"/>
                    </a:cubicBezTo>
                    <a:cubicBezTo>
                      <a:pt x="4584" y="7246"/>
                      <a:pt x="4622" y="7175"/>
                      <a:pt x="4601" y="7109"/>
                    </a:cubicBezTo>
                    <a:cubicBezTo>
                      <a:pt x="4588" y="7065"/>
                      <a:pt x="4552" y="7034"/>
                      <a:pt x="4510" y="7024"/>
                    </a:cubicBezTo>
                    <a:lnTo>
                      <a:pt x="4604" y="6491"/>
                    </a:lnTo>
                    <a:cubicBezTo>
                      <a:pt x="4616" y="6500"/>
                      <a:pt x="4631" y="6507"/>
                      <a:pt x="4647" y="6509"/>
                    </a:cubicBezTo>
                    <a:cubicBezTo>
                      <a:pt x="4677" y="6513"/>
                      <a:pt x="4706" y="6503"/>
                      <a:pt x="4727" y="6483"/>
                    </a:cubicBezTo>
                    <a:lnTo>
                      <a:pt x="5161" y="6905"/>
                    </a:lnTo>
                    <a:cubicBezTo>
                      <a:pt x="5150" y="6919"/>
                      <a:pt x="5145" y="6937"/>
                      <a:pt x="5150" y="6955"/>
                    </a:cubicBezTo>
                    <a:cubicBezTo>
                      <a:pt x="5157" y="6988"/>
                      <a:pt x="5190" y="7008"/>
                      <a:pt x="5222" y="7000"/>
                    </a:cubicBezTo>
                    <a:cubicBezTo>
                      <a:pt x="5255" y="6993"/>
                      <a:pt x="5275" y="6960"/>
                      <a:pt x="5267" y="6928"/>
                    </a:cubicBezTo>
                    <a:cubicBezTo>
                      <a:pt x="5260" y="6895"/>
                      <a:pt x="5227" y="6875"/>
                      <a:pt x="5195" y="6883"/>
                    </a:cubicBezTo>
                    <a:cubicBezTo>
                      <a:pt x="5186" y="6885"/>
                      <a:pt x="5178" y="6889"/>
                      <a:pt x="5171" y="6895"/>
                    </a:cubicBezTo>
                    <a:lnTo>
                      <a:pt x="4737" y="6473"/>
                    </a:lnTo>
                    <a:cubicBezTo>
                      <a:pt x="4739" y="6470"/>
                      <a:pt x="4741" y="6468"/>
                      <a:pt x="4742" y="6465"/>
                    </a:cubicBezTo>
                    <a:cubicBezTo>
                      <a:pt x="4747" y="6457"/>
                      <a:pt x="4751" y="6449"/>
                      <a:pt x="4753" y="6440"/>
                    </a:cubicBezTo>
                    <a:lnTo>
                      <a:pt x="5077" y="6489"/>
                    </a:lnTo>
                    <a:cubicBezTo>
                      <a:pt x="5077" y="6493"/>
                      <a:pt x="5077" y="6497"/>
                      <a:pt x="5078" y="6502"/>
                    </a:cubicBezTo>
                    <a:cubicBezTo>
                      <a:pt x="5086" y="6534"/>
                      <a:pt x="5118" y="6554"/>
                      <a:pt x="5151" y="6547"/>
                    </a:cubicBezTo>
                    <a:cubicBezTo>
                      <a:pt x="5183" y="6539"/>
                      <a:pt x="5203" y="6507"/>
                      <a:pt x="5196" y="6474"/>
                    </a:cubicBezTo>
                    <a:cubicBezTo>
                      <a:pt x="5188" y="6442"/>
                      <a:pt x="5156" y="6422"/>
                      <a:pt x="5123" y="6429"/>
                    </a:cubicBezTo>
                    <a:cubicBezTo>
                      <a:pt x="5100" y="6435"/>
                      <a:pt x="5083" y="6453"/>
                      <a:pt x="5078" y="6474"/>
                    </a:cubicBezTo>
                    <a:lnTo>
                      <a:pt x="4756" y="6426"/>
                    </a:lnTo>
                    <a:cubicBezTo>
                      <a:pt x="4760" y="6388"/>
                      <a:pt x="4742" y="6353"/>
                      <a:pt x="4712" y="6334"/>
                    </a:cubicBezTo>
                    <a:lnTo>
                      <a:pt x="5360" y="5635"/>
                    </a:lnTo>
                    <a:cubicBezTo>
                      <a:pt x="5398" y="5665"/>
                      <a:pt x="5453" y="5659"/>
                      <a:pt x="5484" y="5621"/>
                    </a:cubicBezTo>
                    <a:cubicBezTo>
                      <a:pt x="5503" y="5596"/>
                      <a:pt x="5508" y="5564"/>
                      <a:pt x="5498" y="5536"/>
                    </a:cubicBezTo>
                    <a:lnTo>
                      <a:pt x="6130" y="5234"/>
                    </a:lnTo>
                    <a:cubicBezTo>
                      <a:pt x="6143" y="5255"/>
                      <a:pt x="6169" y="5266"/>
                      <a:pt x="6194" y="5260"/>
                    </a:cubicBezTo>
                    <a:cubicBezTo>
                      <a:pt x="6227" y="5253"/>
                      <a:pt x="6247" y="5221"/>
                      <a:pt x="6240" y="5188"/>
                    </a:cubicBezTo>
                    <a:cubicBezTo>
                      <a:pt x="6232" y="5156"/>
                      <a:pt x="6200" y="5135"/>
                      <a:pt x="6167" y="5143"/>
                    </a:cubicBezTo>
                    <a:cubicBezTo>
                      <a:pt x="6135" y="5150"/>
                      <a:pt x="6115" y="5182"/>
                      <a:pt x="6122" y="5215"/>
                    </a:cubicBezTo>
                    <a:cubicBezTo>
                      <a:pt x="6122" y="5217"/>
                      <a:pt x="6123" y="5219"/>
                      <a:pt x="6124" y="5221"/>
                    </a:cubicBezTo>
                    <a:lnTo>
                      <a:pt x="5492" y="5523"/>
                    </a:lnTo>
                    <a:cubicBezTo>
                      <a:pt x="5487" y="5513"/>
                      <a:pt x="5479" y="5504"/>
                      <a:pt x="5470" y="5497"/>
                    </a:cubicBezTo>
                    <a:cubicBezTo>
                      <a:pt x="5434" y="5468"/>
                      <a:pt x="5382" y="5472"/>
                      <a:pt x="5351" y="5505"/>
                    </a:cubicBezTo>
                    <a:lnTo>
                      <a:pt x="4867" y="5130"/>
                    </a:lnTo>
                    <a:cubicBezTo>
                      <a:pt x="4876" y="5114"/>
                      <a:pt x="4881" y="5096"/>
                      <a:pt x="4882" y="5078"/>
                    </a:cubicBezTo>
                    <a:cubicBezTo>
                      <a:pt x="4886" y="5031"/>
                      <a:pt x="4864" y="4987"/>
                      <a:pt x="4828" y="4961"/>
                    </a:cubicBezTo>
                    <a:lnTo>
                      <a:pt x="5198" y="4390"/>
                    </a:lnTo>
                    <a:cubicBezTo>
                      <a:pt x="5210" y="4395"/>
                      <a:pt x="5224" y="4398"/>
                      <a:pt x="5237" y="4394"/>
                    </a:cubicBezTo>
                    <a:cubicBezTo>
                      <a:pt x="5252" y="4391"/>
                      <a:pt x="5264" y="4383"/>
                      <a:pt x="5272" y="4371"/>
                    </a:cubicBezTo>
                    <a:cubicBezTo>
                      <a:pt x="5362" y="4410"/>
                      <a:pt x="5465" y="4419"/>
                      <a:pt x="5566" y="4388"/>
                    </a:cubicBezTo>
                    <a:cubicBezTo>
                      <a:pt x="5664" y="4358"/>
                      <a:pt x="5747" y="4293"/>
                      <a:pt x="5801" y="4206"/>
                    </a:cubicBezTo>
                    <a:cubicBezTo>
                      <a:pt x="5866" y="4102"/>
                      <a:pt x="5882" y="3975"/>
                      <a:pt x="5846" y="3858"/>
                    </a:cubicBezTo>
                    <a:cubicBezTo>
                      <a:pt x="5792" y="3682"/>
                      <a:pt x="5632" y="3566"/>
                      <a:pt x="5457" y="3560"/>
                    </a:cubicBezTo>
                    <a:lnTo>
                      <a:pt x="5457" y="3557"/>
                    </a:lnTo>
                    <a:cubicBezTo>
                      <a:pt x="5451" y="3531"/>
                      <a:pt x="5429" y="3513"/>
                      <a:pt x="5404" y="3510"/>
                    </a:cubicBezTo>
                    <a:lnTo>
                      <a:pt x="5385" y="3310"/>
                    </a:lnTo>
                    <a:cubicBezTo>
                      <a:pt x="5388" y="3310"/>
                      <a:pt x="5390" y="3309"/>
                      <a:pt x="5393" y="3309"/>
                    </a:cubicBezTo>
                    <a:cubicBezTo>
                      <a:pt x="5418" y="3303"/>
                      <a:pt x="5439" y="3288"/>
                      <a:pt x="5452" y="3266"/>
                    </a:cubicBezTo>
                    <a:cubicBezTo>
                      <a:pt x="5460" y="3254"/>
                      <a:pt x="5464" y="3240"/>
                      <a:pt x="5466" y="3226"/>
                    </a:cubicBezTo>
                    <a:lnTo>
                      <a:pt x="6590" y="3227"/>
                    </a:lnTo>
                    <a:cubicBezTo>
                      <a:pt x="6590" y="3229"/>
                      <a:pt x="6591" y="3231"/>
                      <a:pt x="6591" y="3233"/>
                    </a:cubicBezTo>
                    <a:cubicBezTo>
                      <a:pt x="6598" y="3265"/>
                      <a:pt x="6631" y="3286"/>
                      <a:pt x="6663" y="3278"/>
                    </a:cubicBezTo>
                    <a:cubicBezTo>
                      <a:pt x="6696" y="3271"/>
                      <a:pt x="6716" y="3239"/>
                      <a:pt x="6709" y="3206"/>
                    </a:cubicBezTo>
                    <a:cubicBezTo>
                      <a:pt x="6701" y="3174"/>
                      <a:pt x="6669" y="3153"/>
                      <a:pt x="6636" y="3161"/>
                    </a:cubicBezTo>
                    <a:cubicBezTo>
                      <a:pt x="6611" y="3166"/>
                      <a:pt x="6593" y="3188"/>
                      <a:pt x="6590" y="3212"/>
                    </a:cubicBezTo>
                    <a:moveTo>
                      <a:pt x="3592" y="864"/>
                    </a:moveTo>
                    <a:cubicBezTo>
                      <a:pt x="3487" y="897"/>
                      <a:pt x="3376" y="886"/>
                      <a:pt x="3280" y="835"/>
                    </a:cubicBezTo>
                    <a:cubicBezTo>
                      <a:pt x="3183" y="784"/>
                      <a:pt x="3112" y="698"/>
                      <a:pt x="3080" y="594"/>
                    </a:cubicBezTo>
                    <a:cubicBezTo>
                      <a:pt x="3045" y="481"/>
                      <a:pt x="3061" y="358"/>
                      <a:pt x="3123" y="258"/>
                    </a:cubicBezTo>
                    <a:cubicBezTo>
                      <a:pt x="3175" y="174"/>
                      <a:pt x="3256" y="111"/>
                      <a:pt x="3350" y="82"/>
                    </a:cubicBezTo>
                    <a:cubicBezTo>
                      <a:pt x="3566" y="16"/>
                      <a:pt x="3796" y="137"/>
                      <a:pt x="3862" y="353"/>
                    </a:cubicBezTo>
                    <a:cubicBezTo>
                      <a:pt x="3897" y="466"/>
                      <a:pt x="3881" y="588"/>
                      <a:pt x="3819" y="689"/>
                    </a:cubicBezTo>
                    <a:cubicBezTo>
                      <a:pt x="3794" y="729"/>
                      <a:pt x="3763" y="764"/>
                      <a:pt x="3727" y="792"/>
                    </a:cubicBezTo>
                    <a:cubicBezTo>
                      <a:pt x="3718" y="784"/>
                      <a:pt x="3706" y="779"/>
                      <a:pt x="3692" y="778"/>
                    </a:cubicBezTo>
                    <a:cubicBezTo>
                      <a:pt x="3659" y="776"/>
                      <a:pt x="3630" y="801"/>
                      <a:pt x="3628" y="834"/>
                    </a:cubicBezTo>
                    <a:cubicBezTo>
                      <a:pt x="3628" y="840"/>
                      <a:pt x="3628" y="845"/>
                      <a:pt x="3629" y="851"/>
                    </a:cubicBezTo>
                    <a:cubicBezTo>
                      <a:pt x="3617" y="856"/>
                      <a:pt x="3605" y="861"/>
                      <a:pt x="3592" y="864"/>
                    </a:cubicBezTo>
                    <a:moveTo>
                      <a:pt x="3780" y="1853"/>
                    </a:moveTo>
                    <a:cubicBezTo>
                      <a:pt x="3779" y="1857"/>
                      <a:pt x="3777" y="1861"/>
                      <a:pt x="3775" y="1865"/>
                    </a:cubicBezTo>
                    <a:cubicBezTo>
                      <a:pt x="3762" y="1886"/>
                      <a:pt x="3737" y="1895"/>
                      <a:pt x="3713" y="1887"/>
                    </a:cubicBezTo>
                    <a:cubicBezTo>
                      <a:pt x="3685" y="1878"/>
                      <a:pt x="3670" y="1848"/>
                      <a:pt x="3679" y="1821"/>
                    </a:cubicBezTo>
                    <a:cubicBezTo>
                      <a:pt x="3680" y="1816"/>
                      <a:pt x="3682" y="1813"/>
                      <a:pt x="3684" y="1809"/>
                    </a:cubicBezTo>
                    <a:cubicBezTo>
                      <a:pt x="3697" y="1788"/>
                      <a:pt x="3723" y="1779"/>
                      <a:pt x="3746" y="1786"/>
                    </a:cubicBezTo>
                    <a:cubicBezTo>
                      <a:pt x="3774" y="1795"/>
                      <a:pt x="3789" y="1825"/>
                      <a:pt x="3780" y="1853"/>
                    </a:cubicBezTo>
                    <a:moveTo>
                      <a:pt x="2176" y="1939"/>
                    </a:moveTo>
                    <a:cubicBezTo>
                      <a:pt x="2155" y="1936"/>
                      <a:pt x="2136" y="1925"/>
                      <a:pt x="2123" y="1907"/>
                    </a:cubicBezTo>
                    <a:cubicBezTo>
                      <a:pt x="2110" y="1890"/>
                      <a:pt x="2104" y="1869"/>
                      <a:pt x="2107" y="1847"/>
                    </a:cubicBezTo>
                    <a:cubicBezTo>
                      <a:pt x="2109" y="1836"/>
                      <a:pt x="2113" y="1826"/>
                      <a:pt x="2119" y="1816"/>
                    </a:cubicBezTo>
                    <a:cubicBezTo>
                      <a:pt x="2136" y="1789"/>
                      <a:pt x="2167" y="1774"/>
                      <a:pt x="2199" y="1779"/>
                    </a:cubicBezTo>
                    <a:cubicBezTo>
                      <a:pt x="2221" y="1782"/>
                      <a:pt x="2240" y="1793"/>
                      <a:pt x="2253" y="1810"/>
                    </a:cubicBezTo>
                    <a:cubicBezTo>
                      <a:pt x="2266" y="1828"/>
                      <a:pt x="2271" y="1849"/>
                      <a:pt x="2268" y="1871"/>
                    </a:cubicBezTo>
                    <a:cubicBezTo>
                      <a:pt x="2266" y="1882"/>
                      <a:pt x="2262" y="1892"/>
                      <a:pt x="2257" y="1902"/>
                    </a:cubicBezTo>
                    <a:cubicBezTo>
                      <a:pt x="2240" y="1929"/>
                      <a:pt x="2208" y="1944"/>
                      <a:pt x="2176" y="1939"/>
                    </a:cubicBezTo>
                    <a:close/>
                    <a:moveTo>
                      <a:pt x="180" y="5090"/>
                    </a:moveTo>
                    <a:cubicBezTo>
                      <a:pt x="168" y="5072"/>
                      <a:pt x="168" y="5050"/>
                      <a:pt x="179" y="5032"/>
                    </a:cubicBezTo>
                    <a:cubicBezTo>
                      <a:pt x="183" y="5026"/>
                      <a:pt x="188" y="5020"/>
                      <a:pt x="194" y="5016"/>
                    </a:cubicBezTo>
                    <a:cubicBezTo>
                      <a:pt x="219" y="5000"/>
                      <a:pt x="252" y="5006"/>
                      <a:pt x="268" y="5031"/>
                    </a:cubicBezTo>
                    <a:cubicBezTo>
                      <a:pt x="280" y="5048"/>
                      <a:pt x="280" y="5071"/>
                      <a:pt x="269" y="5088"/>
                    </a:cubicBezTo>
                    <a:cubicBezTo>
                      <a:pt x="265" y="5095"/>
                      <a:pt x="260" y="5100"/>
                      <a:pt x="253" y="5104"/>
                    </a:cubicBezTo>
                    <a:cubicBezTo>
                      <a:pt x="229" y="5121"/>
                      <a:pt x="196" y="5114"/>
                      <a:pt x="180" y="5090"/>
                    </a:cubicBezTo>
                    <a:close/>
                    <a:moveTo>
                      <a:pt x="1054" y="5596"/>
                    </a:moveTo>
                    <a:cubicBezTo>
                      <a:pt x="1044" y="5563"/>
                      <a:pt x="1049" y="5528"/>
                      <a:pt x="1067" y="5498"/>
                    </a:cubicBezTo>
                    <a:cubicBezTo>
                      <a:pt x="1082" y="5474"/>
                      <a:pt x="1105" y="5456"/>
                      <a:pt x="1133" y="5447"/>
                    </a:cubicBezTo>
                    <a:cubicBezTo>
                      <a:pt x="1196" y="5428"/>
                      <a:pt x="1262" y="5463"/>
                      <a:pt x="1281" y="5526"/>
                    </a:cubicBezTo>
                    <a:cubicBezTo>
                      <a:pt x="1292" y="5559"/>
                      <a:pt x="1287" y="5594"/>
                      <a:pt x="1269" y="5624"/>
                    </a:cubicBezTo>
                    <a:cubicBezTo>
                      <a:pt x="1254" y="5648"/>
                      <a:pt x="1230" y="5666"/>
                      <a:pt x="1203" y="5674"/>
                    </a:cubicBezTo>
                    <a:cubicBezTo>
                      <a:pt x="1140" y="5694"/>
                      <a:pt x="1074" y="5659"/>
                      <a:pt x="1054" y="5596"/>
                    </a:cubicBezTo>
                    <a:moveTo>
                      <a:pt x="574" y="7793"/>
                    </a:moveTo>
                    <a:cubicBezTo>
                      <a:pt x="596" y="7820"/>
                      <a:pt x="599" y="7857"/>
                      <a:pt x="581" y="7887"/>
                    </a:cubicBezTo>
                    <a:cubicBezTo>
                      <a:pt x="576" y="7895"/>
                      <a:pt x="570" y="7901"/>
                      <a:pt x="563" y="7907"/>
                    </a:cubicBezTo>
                    <a:cubicBezTo>
                      <a:pt x="546" y="7921"/>
                      <a:pt x="525" y="7927"/>
                      <a:pt x="503" y="7925"/>
                    </a:cubicBezTo>
                    <a:cubicBezTo>
                      <a:pt x="482" y="7923"/>
                      <a:pt x="462" y="7912"/>
                      <a:pt x="449" y="7896"/>
                    </a:cubicBezTo>
                    <a:cubicBezTo>
                      <a:pt x="427" y="7869"/>
                      <a:pt x="424" y="7831"/>
                      <a:pt x="443" y="7801"/>
                    </a:cubicBezTo>
                    <a:cubicBezTo>
                      <a:pt x="447" y="7794"/>
                      <a:pt x="453" y="7787"/>
                      <a:pt x="460" y="7781"/>
                    </a:cubicBezTo>
                    <a:cubicBezTo>
                      <a:pt x="477" y="7768"/>
                      <a:pt x="498" y="7761"/>
                      <a:pt x="520" y="7763"/>
                    </a:cubicBezTo>
                    <a:cubicBezTo>
                      <a:pt x="541" y="7766"/>
                      <a:pt x="561" y="7776"/>
                      <a:pt x="574" y="7793"/>
                    </a:cubicBezTo>
                    <a:moveTo>
                      <a:pt x="4743" y="2375"/>
                    </a:moveTo>
                    <a:lnTo>
                      <a:pt x="5066" y="2664"/>
                    </a:lnTo>
                    <a:cubicBezTo>
                      <a:pt x="5056" y="2678"/>
                      <a:pt x="5052" y="2695"/>
                      <a:pt x="5056" y="2713"/>
                    </a:cubicBezTo>
                    <a:cubicBezTo>
                      <a:pt x="5059" y="2725"/>
                      <a:pt x="5065" y="2735"/>
                      <a:pt x="5073" y="2743"/>
                    </a:cubicBezTo>
                    <a:lnTo>
                      <a:pt x="4786" y="3187"/>
                    </a:lnTo>
                    <a:cubicBezTo>
                      <a:pt x="4767" y="3175"/>
                      <a:pt x="4746" y="3167"/>
                      <a:pt x="4724" y="3165"/>
                    </a:cubicBezTo>
                    <a:lnTo>
                      <a:pt x="4743" y="2375"/>
                    </a:lnTo>
                    <a:close/>
                    <a:moveTo>
                      <a:pt x="4750" y="3411"/>
                    </a:moveTo>
                    <a:cubicBezTo>
                      <a:pt x="4770" y="3405"/>
                      <a:pt x="4787" y="3395"/>
                      <a:pt x="4800" y="3381"/>
                    </a:cubicBezTo>
                    <a:lnTo>
                      <a:pt x="5100" y="3661"/>
                    </a:lnTo>
                    <a:cubicBezTo>
                      <a:pt x="5090" y="3675"/>
                      <a:pt x="5085" y="3692"/>
                      <a:pt x="5089" y="3710"/>
                    </a:cubicBezTo>
                    <a:cubicBezTo>
                      <a:pt x="5091" y="3718"/>
                      <a:pt x="5095" y="3726"/>
                      <a:pt x="5100" y="3732"/>
                    </a:cubicBezTo>
                    <a:cubicBezTo>
                      <a:pt x="5093" y="3741"/>
                      <a:pt x="5087" y="3750"/>
                      <a:pt x="5081" y="3760"/>
                    </a:cubicBezTo>
                    <a:cubicBezTo>
                      <a:pt x="5036" y="3832"/>
                      <a:pt x="5015" y="3914"/>
                      <a:pt x="5018" y="3997"/>
                    </a:cubicBezTo>
                    <a:lnTo>
                      <a:pt x="5015" y="3998"/>
                    </a:lnTo>
                    <a:cubicBezTo>
                      <a:pt x="4986" y="4004"/>
                      <a:pt x="4966" y="4031"/>
                      <a:pt x="4968" y="4060"/>
                    </a:cubicBezTo>
                    <a:lnTo>
                      <a:pt x="4354" y="4169"/>
                    </a:lnTo>
                    <a:cubicBezTo>
                      <a:pt x="4353" y="4167"/>
                      <a:pt x="4353" y="4164"/>
                      <a:pt x="4352" y="4161"/>
                    </a:cubicBezTo>
                    <a:cubicBezTo>
                      <a:pt x="4335" y="4105"/>
                      <a:pt x="4281" y="4070"/>
                      <a:pt x="4225" y="4073"/>
                    </a:cubicBezTo>
                    <a:lnTo>
                      <a:pt x="4166" y="3522"/>
                    </a:lnTo>
                    <a:cubicBezTo>
                      <a:pt x="4198" y="3515"/>
                      <a:pt x="4228" y="3497"/>
                      <a:pt x="4248" y="3468"/>
                    </a:cubicBezTo>
                    <a:cubicBezTo>
                      <a:pt x="4249" y="3466"/>
                      <a:pt x="4250" y="3464"/>
                      <a:pt x="4252" y="3462"/>
                    </a:cubicBezTo>
                    <a:cubicBezTo>
                      <a:pt x="4268" y="3435"/>
                      <a:pt x="4274" y="3405"/>
                      <a:pt x="4270" y="3376"/>
                    </a:cubicBezTo>
                    <a:lnTo>
                      <a:pt x="4589" y="3307"/>
                    </a:lnTo>
                    <a:cubicBezTo>
                      <a:pt x="4590" y="3314"/>
                      <a:pt x="4591" y="3321"/>
                      <a:pt x="4593" y="3328"/>
                    </a:cubicBezTo>
                    <a:cubicBezTo>
                      <a:pt x="4613" y="3394"/>
                      <a:pt x="4684" y="3431"/>
                      <a:pt x="4750" y="3411"/>
                    </a:cubicBezTo>
                    <a:moveTo>
                      <a:pt x="5170" y="4309"/>
                    </a:moveTo>
                    <a:cubicBezTo>
                      <a:pt x="5164" y="4321"/>
                      <a:pt x="5162" y="4335"/>
                      <a:pt x="5165" y="4349"/>
                    </a:cubicBezTo>
                    <a:cubicBezTo>
                      <a:pt x="5168" y="4363"/>
                      <a:pt x="5176" y="4374"/>
                      <a:pt x="5186" y="4382"/>
                    </a:cubicBezTo>
                    <a:lnTo>
                      <a:pt x="4816" y="4953"/>
                    </a:lnTo>
                    <a:cubicBezTo>
                      <a:pt x="4799" y="4943"/>
                      <a:pt x="4780" y="4937"/>
                      <a:pt x="4760" y="4935"/>
                    </a:cubicBezTo>
                    <a:cubicBezTo>
                      <a:pt x="4710" y="4932"/>
                      <a:pt x="4663" y="4956"/>
                      <a:pt x="4636" y="4998"/>
                    </a:cubicBezTo>
                    <a:cubicBezTo>
                      <a:pt x="4625" y="5016"/>
                      <a:pt x="4619" y="5037"/>
                      <a:pt x="4617" y="5058"/>
                    </a:cubicBezTo>
                    <a:cubicBezTo>
                      <a:pt x="4616" y="5069"/>
                      <a:pt x="4617" y="5079"/>
                      <a:pt x="4618" y="5090"/>
                    </a:cubicBezTo>
                    <a:lnTo>
                      <a:pt x="3646" y="5290"/>
                    </a:lnTo>
                    <a:cubicBezTo>
                      <a:pt x="3633" y="5245"/>
                      <a:pt x="3587" y="5218"/>
                      <a:pt x="3542" y="5229"/>
                    </a:cubicBezTo>
                    <a:lnTo>
                      <a:pt x="3540" y="5229"/>
                    </a:lnTo>
                    <a:lnTo>
                      <a:pt x="3431" y="4917"/>
                    </a:lnTo>
                    <a:cubicBezTo>
                      <a:pt x="3452" y="4907"/>
                      <a:pt x="3470" y="4892"/>
                      <a:pt x="3483" y="4873"/>
                    </a:cubicBezTo>
                    <a:cubicBezTo>
                      <a:pt x="3484" y="4871"/>
                      <a:pt x="3485" y="4869"/>
                      <a:pt x="3487" y="4867"/>
                    </a:cubicBezTo>
                    <a:cubicBezTo>
                      <a:pt x="3513" y="4825"/>
                      <a:pt x="3512" y="4773"/>
                      <a:pt x="3490" y="4732"/>
                    </a:cubicBezTo>
                    <a:lnTo>
                      <a:pt x="3791" y="4519"/>
                    </a:lnTo>
                    <a:lnTo>
                      <a:pt x="4021" y="4677"/>
                    </a:lnTo>
                    <a:cubicBezTo>
                      <a:pt x="4007" y="4703"/>
                      <a:pt x="4013" y="4734"/>
                      <a:pt x="4036" y="4753"/>
                    </a:cubicBezTo>
                    <a:cubicBezTo>
                      <a:pt x="4062" y="4773"/>
                      <a:pt x="4100" y="4769"/>
                      <a:pt x="4121" y="4743"/>
                    </a:cubicBezTo>
                    <a:cubicBezTo>
                      <a:pt x="4142" y="4717"/>
                      <a:pt x="4138" y="4679"/>
                      <a:pt x="4112" y="4658"/>
                    </a:cubicBezTo>
                    <a:cubicBezTo>
                      <a:pt x="4086" y="4638"/>
                      <a:pt x="4050" y="4642"/>
                      <a:pt x="4029" y="4666"/>
                    </a:cubicBezTo>
                    <a:lnTo>
                      <a:pt x="3804" y="4510"/>
                    </a:lnTo>
                    <a:lnTo>
                      <a:pt x="4133" y="4277"/>
                    </a:lnTo>
                    <a:cubicBezTo>
                      <a:pt x="4164" y="4316"/>
                      <a:pt x="4218" y="4334"/>
                      <a:pt x="4269" y="4319"/>
                    </a:cubicBezTo>
                    <a:cubicBezTo>
                      <a:pt x="4328" y="4300"/>
                      <a:pt x="4364" y="4243"/>
                      <a:pt x="4356" y="4183"/>
                    </a:cubicBezTo>
                    <a:lnTo>
                      <a:pt x="4971" y="4074"/>
                    </a:lnTo>
                    <a:cubicBezTo>
                      <a:pt x="4980" y="4103"/>
                      <a:pt x="5009" y="4121"/>
                      <a:pt x="5039" y="4116"/>
                    </a:cubicBezTo>
                    <a:cubicBezTo>
                      <a:pt x="5065" y="4194"/>
                      <a:pt x="5111" y="4260"/>
                      <a:pt x="5170" y="4309"/>
                    </a:cubicBezTo>
                    <a:moveTo>
                      <a:pt x="3062" y="4815"/>
                    </a:moveTo>
                    <a:cubicBezTo>
                      <a:pt x="3017" y="4696"/>
                      <a:pt x="2922" y="4608"/>
                      <a:pt x="2809" y="4567"/>
                    </a:cubicBezTo>
                    <a:cubicBezTo>
                      <a:pt x="2810" y="4560"/>
                      <a:pt x="2810" y="4551"/>
                      <a:pt x="2808" y="4543"/>
                    </a:cubicBezTo>
                    <a:cubicBezTo>
                      <a:pt x="2803" y="4521"/>
                      <a:pt x="2786" y="4505"/>
                      <a:pt x="2766" y="4499"/>
                    </a:cubicBezTo>
                    <a:lnTo>
                      <a:pt x="2805" y="4302"/>
                    </a:lnTo>
                    <a:cubicBezTo>
                      <a:pt x="2851" y="4309"/>
                      <a:pt x="2899" y="4290"/>
                      <a:pt x="2927" y="4249"/>
                    </a:cubicBezTo>
                    <a:cubicBezTo>
                      <a:pt x="2937" y="4234"/>
                      <a:pt x="2944" y="4217"/>
                      <a:pt x="2947" y="4200"/>
                    </a:cubicBezTo>
                    <a:lnTo>
                      <a:pt x="3327" y="4248"/>
                    </a:lnTo>
                    <a:cubicBezTo>
                      <a:pt x="3326" y="4256"/>
                      <a:pt x="3327" y="4264"/>
                      <a:pt x="3328" y="4272"/>
                    </a:cubicBezTo>
                    <a:cubicBezTo>
                      <a:pt x="3337" y="4308"/>
                      <a:pt x="3367" y="4334"/>
                      <a:pt x="3402" y="4339"/>
                    </a:cubicBezTo>
                    <a:lnTo>
                      <a:pt x="3382" y="4664"/>
                    </a:lnTo>
                    <a:cubicBezTo>
                      <a:pt x="3337" y="4661"/>
                      <a:pt x="3291" y="4681"/>
                      <a:pt x="3264" y="4721"/>
                    </a:cubicBezTo>
                    <a:cubicBezTo>
                      <a:pt x="3243" y="4752"/>
                      <a:pt x="3236" y="4787"/>
                      <a:pt x="3242" y="4820"/>
                    </a:cubicBezTo>
                    <a:lnTo>
                      <a:pt x="3127" y="4852"/>
                    </a:lnTo>
                    <a:cubicBezTo>
                      <a:pt x="3117" y="4826"/>
                      <a:pt x="3090" y="4810"/>
                      <a:pt x="3062" y="4815"/>
                    </a:cubicBezTo>
                    <a:moveTo>
                      <a:pt x="2344" y="4692"/>
                    </a:moveTo>
                    <a:cubicBezTo>
                      <a:pt x="2332" y="4685"/>
                      <a:pt x="2317" y="4683"/>
                      <a:pt x="2303" y="4686"/>
                    </a:cubicBezTo>
                    <a:cubicBezTo>
                      <a:pt x="2289" y="4690"/>
                      <a:pt x="2277" y="4698"/>
                      <a:pt x="2269" y="4708"/>
                    </a:cubicBezTo>
                    <a:lnTo>
                      <a:pt x="2018" y="4549"/>
                    </a:lnTo>
                    <a:cubicBezTo>
                      <a:pt x="2034" y="4520"/>
                      <a:pt x="2039" y="4485"/>
                      <a:pt x="2031" y="4453"/>
                    </a:cubicBezTo>
                    <a:lnTo>
                      <a:pt x="2706" y="4225"/>
                    </a:lnTo>
                    <a:cubicBezTo>
                      <a:pt x="2715" y="4247"/>
                      <a:pt x="2730" y="4267"/>
                      <a:pt x="2751" y="4281"/>
                    </a:cubicBezTo>
                    <a:cubicBezTo>
                      <a:pt x="2764" y="4290"/>
                      <a:pt x="2777" y="4296"/>
                      <a:pt x="2791" y="4299"/>
                    </a:cubicBezTo>
                    <a:lnTo>
                      <a:pt x="2752" y="4497"/>
                    </a:lnTo>
                    <a:cubicBezTo>
                      <a:pt x="2746" y="4497"/>
                      <a:pt x="2741" y="4497"/>
                      <a:pt x="2735" y="4498"/>
                    </a:cubicBezTo>
                    <a:cubicBezTo>
                      <a:pt x="2712" y="4504"/>
                      <a:pt x="2696" y="4522"/>
                      <a:pt x="2691" y="4543"/>
                    </a:cubicBezTo>
                    <a:cubicBezTo>
                      <a:pt x="2642" y="4541"/>
                      <a:pt x="2591" y="4546"/>
                      <a:pt x="2542" y="4562"/>
                    </a:cubicBezTo>
                    <a:cubicBezTo>
                      <a:pt x="2464" y="4585"/>
                      <a:pt x="2396" y="4631"/>
                      <a:pt x="2344" y="4692"/>
                    </a:cubicBezTo>
                    <a:moveTo>
                      <a:pt x="2659" y="3524"/>
                    </a:moveTo>
                    <a:lnTo>
                      <a:pt x="2659" y="3524"/>
                    </a:lnTo>
                    <a:cubicBezTo>
                      <a:pt x="2690" y="3514"/>
                      <a:pt x="2716" y="3494"/>
                      <a:pt x="2733" y="3467"/>
                    </a:cubicBezTo>
                    <a:cubicBezTo>
                      <a:pt x="2749" y="3442"/>
                      <a:pt x="2755" y="3413"/>
                      <a:pt x="2753" y="3385"/>
                    </a:cubicBezTo>
                    <a:lnTo>
                      <a:pt x="3261" y="3319"/>
                    </a:lnTo>
                    <a:lnTo>
                      <a:pt x="3262" y="3321"/>
                    </a:lnTo>
                    <a:cubicBezTo>
                      <a:pt x="3273" y="3368"/>
                      <a:pt x="3320" y="3398"/>
                      <a:pt x="3368" y="3387"/>
                    </a:cubicBezTo>
                    <a:cubicBezTo>
                      <a:pt x="3403" y="3379"/>
                      <a:pt x="3428" y="3351"/>
                      <a:pt x="3434" y="3318"/>
                    </a:cubicBezTo>
                    <a:lnTo>
                      <a:pt x="4006" y="3383"/>
                    </a:lnTo>
                    <a:cubicBezTo>
                      <a:pt x="4003" y="3426"/>
                      <a:pt x="4021" y="3469"/>
                      <a:pt x="4057" y="3497"/>
                    </a:cubicBezTo>
                    <a:lnTo>
                      <a:pt x="3825" y="3858"/>
                    </a:lnTo>
                    <a:cubicBezTo>
                      <a:pt x="3813" y="3852"/>
                      <a:pt x="3799" y="3850"/>
                      <a:pt x="3785" y="3853"/>
                    </a:cubicBezTo>
                    <a:cubicBezTo>
                      <a:pt x="3752" y="3861"/>
                      <a:pt x="3732" y="3893"/>
                      <a:pt x="3740" y="3925"/>
                    </a:cubicBezTo>
                    <a:cubicBezTo>
                      <a:pt x="3748" y="3958"/>
                      <a:pt x="3780" y="3978"/>
                      <a:pt x="3812" y="3970"/>
                    </a:cubicBezTo>
                    <a:cubicBezTo>
                      <a:pt x="3845" y="3963"/>
                      <a:pt x="3865" y="3930"/>
                      <a:pt x="3857" y="3898"/>
                    </a:cubicBezTo>
                    <a:cubicBezTo>
                      <a:pt x="3854" y="3885"/>
                      <a:pt x="3847" y="3874"/>
                      <a:pt x="3837" y="3865"/>
                    </a:cubicBezTo>
                    <a:lnTo>
                      <a:pt x="4069" y="3505"/>
                    </a:lnTo>
                    <a:cubicBezTo>
                      <a:pt x="4095" y="3521"/>
                      <a:pt x="4124" y="3527"/>
                      <a:pt x="4152" y="3524"/>
                    </a:cubicBezTo>
                    <a:lnTo>
                      <a:pt x="4211" y="4074"/>
                    </a:lnTo>
                    <a:cubicBezTo>
                      <a:pt x="4205" y="4075"/>
                      <a:pt x="4200" y="4076"/>
                      <a:pt x="4194" y="4078"/>
                    </a:cubicBezTo>
                    <a:cubicBezTo>
                      <a:pt x="4128" y="4098"/>
                      <a:pt x="4091" y="4169"/>
                      <a:pt x="4111" y="4235"/>
                    </a:cubicBezTo>
                    <a:cubicBezTo>
                      <a:pt x="4114" y="4246"/>
                      <a:pt x="4119" y="4256"/>
                      <a:pt x="4125" y="4265"/>
                    </a:cubicBezTo>
                    <a:lnTo>
                      <a:pt x="3791" y="4501"/>
                    </a:lnTo>
                    <a:lnTo>
                      <a:pt x="3492" y="4294"/>
                    </a:lnTo>
                    <a:cubicBezTo>
                      <a:pt x="3502" y="4276"/>
                      <a:pt x="3506" y="4253"/>
                      <a:pt x="3500" y="4231"/>
                    </a:cubicBezTo>
                    <a:cubicBezTo>
                      <a:pt x="3489" y="4184"/>
                      <a:pt x="3442" y="4154"/>
                      <a:pt x="3394" y="4165"/>
                    </a:cubicBezTo>
                    <a:cubicBezTo>
                      <a:pt x="3360" y="4174"/>
                      <a:pt x="3335" y="4201"/>
                      <a:pt x="3328" y="4234"/>
                    </a:cubicBezTo>
                    <a:lnTo>
                      <a:pt x="2949" y="4185"/>
                    </a:lnTo>
                    <a:cubicBezTo>
                      <a:pt x="2951" y="4143"/>
                      <a:pt x="2932" y="4100"/>
                      <a:pt x="2895" y="4074"/>
                    </a:cubicBezTo>
                    <a:cubicBezTo>
                      <a:pt x="2865" y="4054"/>
                      <a:pt x="2830" y="4048"/>
                      <a:pt x="2798" y="4054"/>
                    </a:cubicBezTo>
                    <a:lnTo>
                      <a:pt x="2659" y="3524"/>
                    </a:lnTo>
                    <a:close/>
                    <a:moveTo>
                      <a:pt x="3396" y="4666"/>
                    </a:moveTo>
                    <a:lnTo>
                      <a:pt x="3416" y="4340"/>
                    </a:lnTo>
                    <a:cubicBezTo>
                      <a:pt x="3422" y="4340"/>
                      <a:pt x="3429" y="4339"/>
                      <a:pt x="3435" y="4337"/>
                    </a:cubicBezTo>
                    <a:cubicBezTo>
                      <a:pt x="3455" y="4333"/>
                      <a:pt x="3472" y="4321"/>
                      <a:pt x="3484" y="4306"/>
                    </a:cubicBezTo>
                    <a:lnTo>
                      <a:pt x="3779" y="4510"/>
                    </a:lnTo>
                    <a:lnTo>
                      <a:pt x="3482" y="4720"/>
                    </a:lnTo>
                    <a:cubicBezTo>
                      <a:pt x="3473" y="4708"/>
                      <a:pt x="3462" y="4697"/>
                      <a:pt x="3449" y="4687"/>
                    </a:cubicBezTo>
                    <a:cubicBezTo>
                      <a:pt x="3433" y="4676"/>
                      <a:pt x="3415" y="4669"/>
                      <a:pt x="3396" y="4666"/>
                    </a:cubicBezTo>
                    <a:moveTo>
                      <a:pt x="3272" y="4735"/>
                    </a:moveTo>
                    <a:cubicBezTo>
                      <a:pt x="3273" y="4733"/>
                      <a:pt x="3274" y="4731"/>
                      <a:pt x="3276" y="4729"/>
                    </a:cubicBezTo>
                    <a:cubicBezTo>
                      <a:pt x="3313" y="4676"/>
                      <a:pt x="3387" y="4662"/>
                      <a:pt x="3441" y="4699"/>
                    </a:cubicBezTo>
                    <a:cubicBezTo>
                      <a:pt x="3495" y="4736"/>
                      <a:pt x="3508" y="4810"/>
                      <a:pt x="3471" y="4865"/>
                    </a:cubicBezTo>
                    <a:cubicBezTo>
                      <a:pt x="3453" y="4891"/>
                      <a:pt x="3426" y="4908"/>
                      <a:pt x="3395" y="4914"/>
                    </a:cubicBezTo>
                    <a:cubicBezTo>
                      <a:pt x="3363" y="4920"/>
                      <a:pt x="3332" y="4913"/>
                      <a:pt x="3306" y="4895"/>
                    </a:cubicBezTo>
                    <a:cubicBezTo>
                      <a:pt x="3254" y="4859"/>
                      <a:pt x="3239" y="4788"/>
                      <a:pt x="3272" y="4735"/>
                    </a:cubicBezTo>
                    <a:moveTo>
                      <a:pt x="4117" y="3275"/>
                    </a:moveTo>
                    <a:cubicBezTo>
                      <a:pt x="4148" y="3269"/>
                      <a:pt x="4180" y="3276"/>
                      <a:pt x="4206" y="3294"/>
                    </a:cubicBezTo>
                    <a:cubicBezTo>
                      <a:pt x="4260" y="3331"/>
                      <a:pt x="4274" y="3405"/>
                      <a:pt x="4236" y="3459"/>
                    </a:cubicBezTo>
                    <a:cubicBezTo>
                      <a:pt x="4199" y="3513"/>
                      <a:pt x="4125" y="3527"/>
                      <a:pt x="4071" y="3490"/>
                    </a:cubicBezTo>
                    <a:cubicBezTo>
                      <a:pt x="4019" y="3454"/>
                      <a:pt x="4004" y="3383"/>
                      <a:pt x="4037" y="3329"/>
                    </a:cubicBezTo>
                    <a:cubicBezTo>
                      <a:pt x="4038" y="3328"/>
                      <a:pt x="4039" y="3326"/>
                      <a:pt x="4041" y="3324"/>
                    </a:cubicBezTo>
                    <a:cubicBezTo>
                      <a:pt x="4059" y="3298"/>
                      <a:pt x="4086" y="3281"/>
                      <a:pt x="4117" y="3275"/>
                    </a:cubicBezTo>
                    <a:moveTo>
                      <a:pt x="4050" y="3292"/>
                    </a:moveTo>
                    <a:cubicBezTo>
                      <a:pt x="4042" y="3299"/>
                      <a:pt x="4035" y="3307"/>
                      <a:pt x="4029" y="3316"/>
                    </a:cubicBezTo>
                    <a:cubicBezTo>
                      <a:pt x="4018" y="3332"/>
                      <a:pt x="4011" y="3350"/>
                      <a:pt x="4007" y="3369"/>
                    </a:cubicBezTo>
                    <a:lnTo>
                      <a:pt x="3436" y="3304"/>
                    </a:lnTo>
                    <a:cubicBezTo>
                      <a:pt x="3436" y="3296"/>
                      <a:pt x="3435" y="3288"/>
                      <a:pt x="3434" y="3281"/>
                    </a:cubicBezTo>
                    <a:cubicBezTo>
                      <a:pt x="3425" y="3244"/>
                      <a:pt x="3394" y="3218"/>
                      <a:pt x="3358" y="3213"/>
                    </a:cubicBezTo>
                    <a:lnTo>
                      <a:pt x="3371" y="2916"/>
                    </a:lnTo>
                    <a:cubicBezTo>
                      <a:pt x="3374" y="2915"/>
                      <a:pt x="3377" y="2915"/>
                      <a:pt x="3380" y="2914"/>
                    </a:cubicBezTo>
                    <a:cubicBezTo>
                      <a:pt x="3405" y="2909"/>
                      <a:pt x="3422" y="2889"/>
                      <a:pt x="3426" y="2866"/>
                    </a:cubicBezTo>
                    <a:cubicBezTo>
                      <a:pt x="3470" y="2869"/>
                      <a:pt x="3515" y="2864"/>
                      <a:pt x="3559" y="2850"/>
                    </a:cubicBezTo>
                    <a:cubicBezTo>
                      <a:pt x="3580" y="2844"/>
                      <a:pt x="3601" y="2835"/>
                      <a:pt x="3620" y="2825"/>
                    </a:cubicBezTo>
                    <a:cubicBezTo>
                      <a:pt x="3634" y="2844"/>
                      <a:pt x="3659" y="2854"/>
                      <a:pt x="3683" y="2848"/>
                    </a:cubicBezTo>
                    <a:cubicBezTo>
                      <a:pt x="3689" y="2847"/>
                      <a:pt x="3695" y="2844"/>
                      <a:pt x="3700" y="2841"/>
                    </a:cubicBezTo>
                    <a:lnTo>
                      <a:pt x="4050" y="3292"/>
                    </a:lnTo>
                    <a:close/>
                    <a:moveTo>
                      <a:pt x="3617" y="2174"/>
                    </a:moveTo>
                    <a:cubicBezTo>
                      <a:pt x="3634" y="2183"/>
                      <a:pt x="3651" y="2194"/>
                      <a:pt x="3666" y="2205"/>
                    </a:cubicBezTo>
                    <a:cubicBezTo>
                      <a:pt x="3656" y="2219"/>
                      <a:pt x="3652" y="2237"/>
                      <a:pt x="3656" y="2254"/>
                    </a:cubicBezTo>
                    <a:cubicBezTo>
                      <a:pt x="3663" y="2287"/>
                      <a:pt x="3695" y="2307"/>
                      <a:pt x="3728" y="2300"/>
                    </a:cubicBezTo>
                    <a:cubicBezTo>
                      <a:pt x="3735" y="2298"/>
                      <a:pt x="3741" y="2295"/>
                      <a:pt x="3747" y="2291"/>
                    </a:cubicBezTo>
                    <a:cubicBezTo>
                      <a:pt x="3767" y="2320"/>
                      <a:pt x="3782" y="2352"/>
                      <a:pt x="3793" y="2386"/>
                    </a:cubicBezTo>
                    <a:cubicBezTo>
                      <a:pt x="3823" y="2486"/>
                      <a:pt x="3810" y="2594"/>
                      <a:pt x="3755" y="2682"/>
                    </a:cubicBezTo>
                    <a:cubicBezTo>
                      <a:pt x="3741" y="2704"/>
                      <a:pt x="3725" y="2725"/>
                      <a:pt x="3707" y="2743"/>
                    </a:cubicBezTo>
                    <a:cubicBezTo>
                      <a:pt x="3693" y="2732"/>
                      <a:pt x="3674" y="2727"/>
                      <a:pt x="3655" y="2731"/>
                    </a:cubicBezTo>
                    <a:cubicBezTo>
                      <a:pt x="3623" y="2739"/>
                      <a:pt x="3603" y="2771"/>
                      <a:pt x="3610" y="2803"/>
                    </a:cubicBezTo>
                    <a:cubicBezTo>
                      <a:pt x="3611" y="2807"/>
                      <a:pt x="3612" y="2810"/>
                      <a:pt x="3614" y="2813"/>
                    </a:cubicBezTo>
                    <a:cubicBezTo>
                      <a:pt x="3595" y="2822"/>
                      <a:pt x="3575" y="2830"/>
                      <a:pt x="3555" y="2837"/>
                    </a:cubicBezTo>
                    <a:cubicBezTo>
                      <a:pt x="3513" y="2850"/>
                      <a:pt x="3469" y="2855"/>
                      <a:pt x="3427" y="2852"/>
                    </a:cubicBezTo>
                    <a:cubicBezTo>
                      <a:pt x="3427" y="2849"/>
                      <a:pt x="3426" y="2845"/>
                      <a:pt x="3425" y="2842"/>
                    </a:cubicBezTo>
                    <a:cubicBezTo>
                      <a:pt x="3418" y="2809"/>
                      <a:pt x="3385" y="2789"/>
                      <a:pt x="3353" y="2797"/>
                    </a:cubicBezTo>
                    <a:cubicBezTo>
                      <a:pt x="3336" y="2801"/>
                      <a:pt x="3322" y="2812"/>
                      <a:pt x="3314" y="2827"/>
                    </a:cubicBezTo>
                    <a:cubicBezTo>
                      <a:pt x="3303" y="2822"/>
                      <a:pt x="3291" y="2817"/>
                      <a:pt x="3280" y="2811"/>
                    </a:cubicBezTo>
                    <a:cubicBezTo>
                      <a:pt x="3195" y="2766"/>
                      <a:pt x="3133" y="2691"/>
                      <a:pt x="3105" y="2599"/>
                    </a:cubicBezTo>
                    <a:cubicBezTo>
                      <a:pt x="3084" y="2533"/>
                      <a:pt x="3084" y="2464"/>
                      <a:pt x="3101" y="2399"/>
                    </a:cubicBezTo>
                    <a:cubicBezTo>
                      <a:pt x="3109" y="2400"/>
                      <a:pt x="3117" y="2400"/>
                      <a:pt x="3125" y="2398"/>
                    </a:cubicBezTo>
                    <a:cubicBezTo>
                      <a:pt x="3158" y="2391"/>
                      <a:pt x="3178" y="2358"/>
                      <a:pt x="3171" y="2326"/>
                    </a:cubicBezTo>
                    <a:cubicBezTo>
                      <a:pt x="3168" y="2312"/>
                      <a:pt x="3160" y="2301"/>
                      <a:pt x="3150" y="2292"/>
                    </a:cubicBezTo>
                    <a:cubicBezTo>
                      <a:pt x="3192" y="2229"/>
                      <a:pt x="3253" y="2181"/>
                      <a:pt x="3324" y="2155"/>
                    </a:cubicBezTo>
                    <a:cubicBezTo>
                      <a:pt x="3336" y="2180"/>
                      <a:pt x="3364" y="2194"/>
                      <a:pt x="3392" y="2188"/>
                    </a:cubicBezTo>
                    <a:cubicBezTo>
                      <a:pt x="3419" y="2182"/>
                      <a:pt x="3437" y="2159"/>
                      <a:pt x="3438" y="2133"/>
                    </a:cubicBezTo>
                    <a:cubicBezTo>
                      <a:pt x="3500" y="2131"/>
                      <a:pt x="3561" y="2145"/>
                      <a:pt x="3617" y="2174"/>
                    </a:cubicBezTo>
                    <a:close/>
                    <a:moveTo>
                      <a:pt x="2722" y="1579"/>
                    </a:moveTo>
                    <a:cubicBezTo>
                      <a:pt x="2709" y="1561"/>
                      <a:pt x="2704" y="1540"/>
                      <a:pt x="2707" y="1518"/>
                    </a:cubicBezTo>
                    <a:cubicBezTo>
                      <a:pt x="2709" y="1507"/>
                      <a:pt x="2712" y="1497"/>
                      <a:pt x="2718" y="1487"/>
                    </a:cubicBezTo>
                    <a:cubicBezTo>
                      <a:pt x="2735" y="1460"/>
                      <a:pt x="2767" y="1445"/>
                      <a:pt x="2799" y="1450"/>
                    </a:cubicBezTo>
                    <a:cubicBezTo>
                      <a:pt x="2843" y="1456"/>
                      <a:pt x="2874" y="1497"/>
                      <a:pt x="2868" y="1542"/>
                    </a:cubicBezTo>
                    <a:cubicBezTo>
                      <a:pt x="2866" y="1553"/>
                      <a:pt x="2862" y="1563"/>
                      <a:pt x="2856" y="1573"/>
                    </a:cubicBezTo>
                    <a:cubicBezTo>
                      <a:pt x="2839" y="1600"/>
                      <a:pt x="2808" y="1615"/>
                      <a:pt x="2776" y="1610"/>
                    </a:cubicBezTo>
                    <a:cubicBezTo>
                      <a:pt x="2754" y="1607"/>
                      <a:pt x="2735" y="1596"/>
                      <a:pt x="2722" y="1579"/>
                    </a:cubicBezTo>
                    <a:close/>
                    <a:moveTo>
                      <a:pt x="2792" y="1625"/>
                    </a:moveTo>
                    <a:cubicBezTo>
                      <a:pt x="2823" y="1623"/>
                      <a:pt x="2852" y="1607"/>
                      <a:pt x="2869" y="1580"/>
                    </a:cubicBezTo>
                    <a:cubicBezTo>
                      <a:pt x="2876" y="1569"/>
                      <a:pt x="2880" y="1557"/>
                      <a:pt x="2882" y="1544"/>
                    </a:cubicBezTo>
                    <a:cubicBezTo>
                      <a:pt x="2882" y="1540"/>
                      <a:pt x="2883" y="1537"/>
                      <a:pt x="2883" y="1533"/>
                    </a:cubicBezTo>
                    <a:lnTo>
                      <a:pt x="3137" y="1524"/>
                    </a:lnTo>
                    <a:cubicBezTo>
                      <a:pt x="3137" y="1532"/>
                      <a:pt x="3139" y="1540"/>
                      <a:pt x="3141" y="1548"/>
                    </a:cubicBezTo>
                    <a:cubicBezTo>
                      <a:pt x="3159" y="1608"/>
                      <a:pt x="3218" y="1644"/>
                      <a:pt x="3278" y="1636"/>
                    </a:cubicBezTo>
                    <a:lnTo>
                      <a:pt x="3362" y="2071"/>
                    </a:lnTo>
                    <a:cubicBezTo>
                      <a:pt x="3332" y="2080"/>
                      <a:pt x="3313" y="2111"/>
                      <a:pt x="3320" y="2142"/>
                    </a:cubicBezTo>
                    <a:cubicBezTo>
                      <a:pt x="3245" y="2169"/>
                      <a:pt x="3182" y="2219"/>
                      <a:pt x="3138" y="2285"/>
                    </a:cubicBezTo>
                    <a:cubicBezTo>
                      <a:pt x="3126" y="2279"/>
                      <a:pt x="3112" y="2277"/>
                      <a:pt x="3099" y="2280"/>
                    </a:cubicBezTo>
                    <a:cubicBezTo>
                      <a:pt x="3083" y="2284"/>
                      <a:pt x="3071" y="2293"/>
                      <a:pt x="3063" y="2305"/>
                    </a:cubicBezTo>
                    <a:lnTo>
                      <a:pt x="2889" y="2222"/>
                    </a:lnTo>
                    <a:cubicBezTo>
                      <a:pt x="2899" y="2196"/>
                      <a:pt x="2901" y="2166"/>
                      <a:pt x="2892" y="2137"/>
                    </a:cubicBezTo>
                    <a:cubicBezTo>
                      <a:pt x="2877" y="2086"/>
                      <a:pt x="2832" y="2053"/>
                      <a:pt x="2781" y="2049"/>
                    </a:cubicBezTo>
                    <a:lnTo>
                      <a:pt x="2792" y="1625"/>
                    </a:lnTo>
                    <a:close/>
                    <a:moveTo>
                      <a:pt x="2755" y="2299"/>
                    </a:moveTo>
                    <a:cubicBezTo>
                      <a:pt x="2772" y="2302"/>
                      <a:pt x="2791" y="2300"/>
                      <a:pt x="2809" y="2295"/>
                    </a:cubicBezTo>
                    <a:cubicBezTo>
                      <a:pt x="2842" y="2285"/>
                      <a:pt x="2867" y="2263"/>
                      <a:pt x="2882" y="2235"/>
                    </a:cubicBezTo>
                    <a:lnTo>
                      <a:pt x="3056" y="2318"/>
                    </a:lnTo>
                    <a:cubicBezTo>
                      <a:pt x="3052" y="2328"/>
                      <a:pt x="3050" y="2340"/>
                      <a:pt x="3053" y="2353"/>
                    </a:cubicBezTo>
                    <a:cubicBezTo>
                      <a:pt x="3058" y="2372"/>
                      <a:pt x="3071" y="2387"/>
                      <a:pt x="3088" y="2394"/>
                    </a:cubicBezTo>
                    <a:cubicBezTo>
                      <a:pt x="3069" y="2462"/>
                      <a:pt x="3070" y="2534"/>
                      <a:pt x="3091" y="2603"/>
                    </a:cubicBezTo>
                    <a:cubicBezTo>
                      <a:pt x="3120" y="2699"/>
                      <a:pt x="3185" y="2777"/>
                      <a:pt x="3274" y="2824"/>
                    </a:cubicBezTo>
                    <a:cubicBezTo>
                      <a:pt x="3285" y="2830"/>
                      <a:pt x="3297" y="2835"/>
                      <a:pt x="3309" y="2840"/>
                    </a:cubicBezTo>
                    <a:cubicBezTo>
                      <a:pt x="3306" y="2849"/>
                      <a:pt x="3306" y="2859"/>
                      <a:pt x="3308" y="2869"/>
                    </a:cubicBezTo>
                    <a:cubicBezTo>
                      <a:pt x="3314" y="2894"/>
                      <a:pt x="3333" y="2911"/>
                      <a:pt x="3356" y="2915"/>
                    </a:cubicBezTo>
                    <a:lnTo>
                      <a:pt x="3344" y="3213"/>
                    </a:lnTo>
                    <a:cubicBezTo>
                      <a:pt x="3339" y="3213"/>
                      <a:pt x="3333" y="3213"/>
                      <a:pt x="3327" y="3215"/>
                    </a:cubicBezTo>
                    <a:cubicBezTo>
                      <a:pt x="3285" y="3225"/>
                      <a:pt x="3257" y="3263"/>
                      <a:pt x="3259" y="3305"/>
                    </a:cubicBezTo>
                    <a:lnTo>
                      <a:pt x="2751" y="3371"/>
                    </a:lnTo>
                    <a:cubicBezTo>
                      <a:pt x="2750" y="3366"/>
                      <a:pt x="2749" y="3362"/>
                      <a:pt x="2747" y="3357"/>
                    </a:cubicBezTo>
                    <a:cubicBezTo>
                      <a:pt x="2737" y="3323"/>
                      <a:pt x="2714" y="3296"/>
                      <a:pt x="2682" y="3279"/>
                    </a:cubicBezTo>
                    <a:cubicBezTo>
                      <a:pt x="2670" y="3272"/>
                      <a:pt x="2656" y="3268"/>
                      <a:pt x="2643" y="3266"/>
                    </a:cubicBezTo>
                    <a:lnTo>
                      <a:pt x="2755" y="2299"/>
                    </a:lnTo>
                    <a:close/>
                    <a:moveTo>
                      <a:pt x="2507" y="3432"/>
                    </a:moveTo>
                    <a:cubicBezTo>
                      <a:pt x="2496" y="3399"/>
                      <a:pt x="2501" y="3363"/>
                      <a:pt x="2519" y="3334"/>
                    </a:cubicBezTo>
                    <a:cubicBezTo>
                      <a:pt x="2534" y="3310"/>
                      <a:pt x="2558" y="3292"/>
                      <a:pt x="2585" y="3283"/>
                    </a:cubicBezTo>
                    <a:cubicBezTo>
                      <a:pt x="2615" y="3274"/>
                      <a:pt x="2648" y="3277"/>
                      <a:pt x="2676" y="3292"/>
                    </a:cubicBezTo>
                    <a:cubicBezTo>
                      <a:pt x="2704" y="3307"/>
                      <a:pt x="2724" y="3331"/>
                      <a:pt x="2734" y="3362"/>
                    </a:cubicBezTo>
                    <a:cubicBezTo>
                      <a:pt x="2744" y="3394"/>
                      <a:pt x="2739" y="3430"/>
                      <a:pt x="2721" y="3459"/>
                    </a:cubicBezTo>
                    <a:cubicBezTo>
                      <a:pt x="2706" y="3484"/>
                      <a:pt x="2683" y="3502"/>
                      <a:pt x="2655" y="3510"/>
                    </a:cubicBezTo>
                    <a:cubicBezTo>
                      <a:pt x="2593" y="3530"/>
                      <a:pt x="2526" y="3494"/>
                      <a:pt x="2507" y="3432"/>
                    </a:cubicBezTo>
                    <a:moveTo>
                      <a:pt x="2645" y="3528"/>
                    </a:moveTo>
                    <a:lnTo>
                      <a:pt x="2784" y="4058"/>
                    </a:lnTo>
                    <a:cubicBezTo>
                      <a:pt x="2759" y="4066"/>
                      <a:pt x="2736" y="4082"/>
                      <a:pt x="2719" y="4106"/>
                    </a:cubicBezTo>
                    <a:cubicBezTo>
                      <a:pt x="2715" y="4113"/>
                      <a:pt x="2711" y="4119"/>
                      <a:pt x="2708" y="4126"/>
                    </a:cubicBezTo>
                    <a:lnTo>
                      <a:pt x="1997" y="3858"/>
                    </a:lnTo>
                    <a:cubicBezTo>
                      <a:pt x="2003" y="3837"/>
                      <a:pt x="2002" y="3814"/>
                      <a:pt x="1991" y="3794"/>
                    </a:cubicBezTo>
                    <a:lnTo>
                      <a:pt x="2512" y="3474"/>
                    </a:lnTo>
                    <a:cubicBezTo>
                      <a:pt x="2541" y="3515"/>
                      <a:pt x="2593" y="3537"/>
                      <a:pt x="2645" y="3528"/>
                    </a:cubicBezTo>
                    <a:close/>
                    <a:moveTo>
                      <a:pt x="1919" y="3922"/>
                    </a:moveTo>
                    <a:cubicBezTo>
                      <a:pt x="1931" y="3921"/>
                      <a:pt x="1943" y="3917"/>
                      <a:pt x="1955" y="3911"/>
                    </a:cubicBezTo>
                    <a:cubicBezTo>
                      <a:pt x="1972" y="3902"/>
                      <a:pt x="1984" y="3888"/>
                      <a:pt x="1992" y="3871"/>
                    </a:cubicBezTo>
                    <a:lnTo>
                      <a:pt x="2703" y="4140"/>
                    </a:lnTo>
                    <a:cubicBezTo>
                      <a:pt x="2695" y="4163"/>
                      <a:pt x="2695" y="4188"/>
                      <a:pt x="2702" y="4211"/>
                    </a:cubicBezTo>
                    <a:lnTo>
                      <a:pt x="2027" y="4439"/>
                    </a:lnTo>
                    <a:cubicBezTo>
                      <a:pt x="2015" y="4408"/>
                      <a:pt x="1994" y="4383"/>
                      <a:pt x="1965" y="4367"/>
                    </a:cubicBezTo>
                    <a:cubicBezTo>
                      <a:pt x="1950" y="4359"/>
                      <a:pt x="1933" y="4354"/>
                      <a:pt x="1917" y="4352"/>
                    </a:cubicBezTo>
                    <a:lnTo>
                      <a:pt x="1919" y="3922"/>
                    </a:lnTo>
                    <a:close/>
                    <a:moveTo>
                      <a:pt x="1845" y="4589"/>
                    </a:moveTo>
                    <a:cubicBezTo>
                      <a:pt x="1817" y="4574"/>
                      <a:pt x="1797" y="4549"/>
                      <a:pt x="1788" y="4519"/>
                    </a:cubicBezTo>
                    <a:cubicBezTo>
                      <a:pt x="1778" y="4486"/>
                      <a:pt x="1783" y="4451"/>
                      <a:pt x="1801" y="4422"/>
                    </a:cubicBezTo>
                    <a:cubicBezTo>
                      <a:pt x="1816" y="4397"/>
                      <a:pt x="1840" y="4379"/>
                      <a:pt x="1867" y="4371"/>
                    </a:cubicBezTo>
                    <a:cubicBezTo>
                      <a:pt x="1898" y="4362"/>
                      <a:pt x="1930" y="4365"/>
                      <a:pt x="1958" y="4380"/>
                    </a:cubicBezTo>
                    <a:cubicBezTo>
                      <a:pt x="1986" y="4395"/>
                      <a:pt x="2006" y="4420"/>
                      <a:pt x="2015" y="4450"/>
                    </a:cubicBezTo>
                    <a:cubicBezTo>
                      <a:pt x="2025" y="4483"/>
                      <a:pt x="2021" y="4518"/>
                      <a:pt x="2003" y="4547"/>
                    </a:cubicBezTo>
                    <a:cubicBezTo>
                      <a:pt x="1987" y="4572"/>
                      <a:pt x="1964" y="4590"/>
                      <a:pt x="1936" y="4598"/>
                    </a:cubicBezTo>
                    <a:cubicBezTo>
                      <a:pt x="1905" y="4607"/>
                      <a:pt x="1873" y="4604"/>
                      <a:pt x="1845" y="4589"/>
                    </a:cubicBezTo>
                    <a:close/>
                    <a:moveTo>
                      <a:pt x="2293" y="4800"/>
                    </a:moveTo>
                    <a:cubicBezTo>
                      <a:pt x="2304" y="4805"/>
                      <a:pt x="2317" y="4807"/>
                      <a:pt x="2330" y="4804"/>
                    </a:cubicBezTo>
                    <a:cubicBezTo>
                      <a:pt x="2363" y="4796"/>
                      <a:pt x="2383" y="4764"/>
                      <a:pt x="2375" y="4731"/>
                    </a:cubicBezTo>
                    <a:cubicBezTo>
                      <a:pt x="2372" y="4719"/>
                      <a:pt x="2365" y="4708"/>
                      <a:pt x="2356" y="4700"/>
                    </a:cubicBezTo>
                    <a:cubicBezTo>
                      <a:pt x="2406" y="4642"/>
                      <a:pt x="2472" y="4598"/>
                      <a:pt x="2546" y="4575"/>
                    </a:cubicBezTo>
                    <a:cubicBezTo>
                      <a:pt x="2594" y="4561"/>
                      <a:pt x="2642" y="4555"/>
                      <a:pt x="2689" y="4558"/>
                    </a:cubicBezTo>
                    <a:cubicBezTo>
                      <a:pt x="2689" y="4562"/>
                      <a:pt x="2689" y="4566"/>
                      <a:pt x="2690" y="4571"/>
                    </a:cubicBezTo>
                    <a:cubicBezTo>
                      <a:pt x="2698" y="4603"/>
                      <a:pt x="2731" y="4623"/>
                      <a:pt x="2763" y="4616"/>
                    </a:cubicBezTo>
                    <a:cubicBezTo>
                      <a:pt x="2782" y="4611"/>
                      <a:pt x="2797" y="4598"/>
                      <a:pt x="2804" y="4581"/>
                    </a:cubicBezTo>
                    <a:cubicBezTo>
                      <a:pt x="2913" y="4620"/>
                      <a:pt x="3004" y="4705"/>
                      <a:pt x="3048" y="4819"/>
                    </a:cubicBezTo>
                    <a:cubicBezTo>
                      <a:pt x="3022" y="4830"/>
                      <a:pt x="3006" y="4859"/>
                      <a:pt x="3013" y="4888"/>
                    </a:cubicBezTo>
                    <a:cubicBezTo>
                      <a:pt x="3020" y="4917"/>
                      <a:pt x="3046" y="4936"/>
                      <a:pt x="3075" y="4934"/>
                    </a:cubicBezTo>
                    <a:cubicBezTo>
                      <a:pt x="3081" y="5020"/>
                      <a:pt x="3061" y="5107"/>
                      <a:pt x="3015" y="5182"/>
                    </a:cubicBezTo>
                    <a:cubicBezTo>
                      <a:pt x="2963" y="5266"/>
                      <a:pt x="2882" y="5328"/>
                      <a:pt x="2787" y="5358"/>
                    </a:cubicBezTo>
                    <a:cubicBezTo>
                      <a:pt x="2698" y="5385"/>
                      <a:pt x="2605" y="5381"/>
                      <a:pt x="2520" y="5348"/>
                    </a:cubicBezTo>
                    <a:cubicBezTo>
                      <a:pt x="2524" y="5337"/>
                      <a:pt x="2525" y="5325"/>
                      <a:pt x="2522" y="5312"/>
                    </a:cubicBezTo>
                    <a:cubicBezTo>
                      <a:pt x="2515" y="5280"/>
                      <a:pt x="2482" y="5260"/>
                      <a:pt x="2450" y="5267"/>
                    </a:cubicBezTo>
                    <a:cubicBezTo>
                      <a:pt x="2436" y="5271"/>
                      <a:pt x="2424" y="5279"/>
                      <a:pt x="2416" y="5290"/>
                    </a:cubicBezTo>
                    <a:cubicBezTo>
                      <a:pt x="2383" y="5265"/>
                      <a:pt x="2355" y="5235"/>
                      <a:pt x="2331" y="5202"/>
                    </a:cubicBezTo>
                    <a:cubicBezTo>
                      <a:pt x="2347" y="5187"/>
                      <a:pt x="2356" y="5165"/>
                      <a:pt x="2350" y="5143"/>
                    </a:cubicBezTo>
                    <a:cubicBezTo>
                      <a:pt x="2343" y="5111"/>
                      <a:pt x="2311" y="5091"/>
                      <a:pt x="2279" y="5098"/>
                    </a:cubicBezTo>
                    <a:cubicBezTo>
                      <a:pt x="2278" y="5094"/>
                      <a:pt x="2277" y="5091"/>
                      <a:pt x="2275" y="5087"/>
                    </a:cubicBezTo>
                    <a:cubicBezTo>
                      <a:pt x="2246" y="4992"/>
                      <a:pt x="2253" y="4890"/>
                      <a:pt x="2293" y="4800"/>
                    </a:cubicBezTo>
                    <a:moveTo>
                      <a:pt x="2239" y="5186"/>
                    </a:moveTo>
                    <a:cubicBezTo>
                      <a:pt x="2252" y="5209"/>
                      <a:pt x="2279" y="5222"/>
                      <a:pt x="2305" y="5215"/>
                    </a:cubicBezTo>
                    <a:cubicBezTo>
                      <a:pt x="2310" y="5214"/>
                      <a:pt x="2315" y="5212"/>
                      <a:pt x="2320" y="5210"/>
                    </a:cubicBezTo>
                    <a:cubicBezTo>
                      <a:pt x="2344" y="5245"/>
                      <a:pt x="2374" y="5276"/>
                      <a:pt x="2408" y="5302"/>
                    </a:cubicBezTo>
                    <a:cubicBezTo>
                      <a:pt x="2403" y="5314"/>
                      <a:pt x="2402" y="5327"/>
                      <a:pt x="2405" y="5340"/>
                    </a:cubicBezTo>
                    <a:cubicBezTo>
                      <a:pt x="2408" y="5356"/>
                      <a:pt x="2418" y="5368"/>
                      <a:pt x="2430" y="5376"/>
                    </a:cubicBezTo>
                    <a:lnTo>
                      <a:pt x="2077" y="6001"/>
                    </a:lnTo>
                    <a:cubicBezTo>
                      <a:pt x="2038" y="5981"/>
                      <a:pt x="1992" y="5982"/>
                      <a:pt x="1955" y="6003"/>
                    </a:cubicBezTo>
                    <a:lnTo>
                      <a:pt x="1664" y="5558"/>
                    </a:lnTo>
                    <a:cubicBezTo>
                      <a:pt x="1673" y="5551"/>
                      <a:pt x="1681" y="5542"/>
                      <a:pt x="1687" y="5531"/>
                    </a:cubicBezTo>
                    <a:cubicBezTo>
                      <a:pt x="1701" y="5507"/>
                      <a:pt x="1702" y="5480"/>
                      <a:pt x="1692" y="5456"/>
                    </a:cubicBezTo>
                    <a:lnTo>
                      <a:pt x="2239" y="5186"/>
                    </a:lnTo>
                    <a:close/>
                    <a:moveTo>
                      <a:pt x="2116" y="6187"/>
                    </a:moveTo>
                    <a:cubicBezTo>
                      <a:pt x="2098" y="6213"/>
                      <a:pt x="2070" y="6231"/>
                      <a:pt x="2039" y="6236"/>
                    </a:cubicBezTo>
                    <a:cubicBezTo>
                      <a:pt x="2008" y="6242"/>
                      <a:pt x="1976" y="6235"/>
                      <a:pt x="1950" y="6217"/>
                    </a:cubicBezTo>
                    <a:cubicBezTo>
                      <a:pt x="1898" y="6181"/>
                      <a:pt x="1883" y="6111"/>
                      <a:pt x="1917" y="6057"/>
                    </a:cubicBezTo>
                    <a:cubicBezTo>
                      <a:pt x="1918" y="6055"/>
                      <a:pt x="1919" y="6054"/>
                      <a:pt x="1920" y="6052"/>
                    </a:cubicBezTo>
                    <a:cubicBezTo>
                      <a:pt x="1957" y="5998"/>
                      <a:pt x="2032" y="5985"/>
                      <a:pt x="2085" y="6022"/>
                    </a:cubicBezTo>
                    <a:cubicBezTo>
                      <a:pt x="2139" y="6059"/>
                      <a:pt x="2153" y="6133"/>
                      <a:pt x="2116" y="6187"/>
                    </a:cubicBezTo>
                    <a:moveTo>
                      <a:pt x="704" y="6311"/>
                    </a:moveTo>
                    <a:cubicBezTo>
                      <a:pt x="674" y="6211"/>
                      <a:pt x="688" y="6104"/>
                      <a:pt x="742" y="6015"/>
                    </a:cubicBezTo>
                    <a:cubicBezTo>
                      <a:pt x="788" y="5941"/>
                      <a:pt x="859" y="5886"/>
                      <a:pt x="942" y="5861"/>
                    </a:cubicBezTo>
                    <a:cubicBezTo>
                      <a:pt x="983" y="5848"/>
                      <a:pt x="1023" y="5843"/>
                      <a:pt x="1063" y="5845"/>
                    </a:cubicBezTo>
                    <a:cubicBezTo>
                      <a:pt x="1064" y="5857"/>
                      <a:pt x="1068" y="5869"/>
                      <a:pt x="1076" y="5879"/>
                    </a:cubicBezTo>
                    <a:cubicBezTo>
                      <a:pt x="1098" y="5905"/>
                      <a:pt x="1135" y="5909"/>
                      <a:pt x="1161" y="5888"/>
                    </a:cubicBezTo>
                    <a:cubicBezTo>
                      <a:pt x="1168" y="5882"/>
                      <a:pt x="1173" y="5876"/>
                      <a:pt x="1177" y="5869"/>
                    </a:cubicBezTo>
                    <a:cubicBezTo>
                      <a:pt x="1192" y="5875"/>
                      <a:pt x="1208" y="5882"/>
                      <a:pt x="1222" y="5890"/>
                    </a:cubicBezTo>
                    <a:cubicBezTo>
                      <a:pt x="1212" y="5910"/>
                      <a:pt x="1214" y="5936"/>
                      <a:pt x="1229" y="5955"/>
                    </a:cubicBezTo>
                    <a:cubicBezTo>
                      <a:pt x="1250" y="5981"/>
                      <a:pt x="1288" y="5985"/>
                      <a:pt x="1314" y="5964"/>
                    </a:cubicBezTo>
                    <a:lnTo>
                      <a:pt x="1315" y="5963"/>
                    </a:lnTo>
                    <a:cubicBezTo>
                      <a:pt x="1350" y="6001"/>
                      <a:pt x="1376" y="6046"/>
                      <a:pt x="1392" y="6099"/>
                    </a:cubicBezTo>
                    <a:cubicBezTo>
                      <a:pt x="1423" y="6198"/>
                      <a:pt x="1409" y="6306"/>
                      <a:pt x="1355" y="6394"/>
                    </a:cubicBezTo>
                    <a:cubicBezTo>
                      <a:pt x="1309" y="6468"/>
                      <a:pt x="1238" y="6523"/>
                      <a:pt x="1155" y="6549"/>
                    </a:cubicBezTo>
                    <a:cubicBezTo>
                      <a:pt x="1063" y="6577"/>
                      <a:pt x="965" y="6568"/>
                      <a:pt x="880" y="6523"/>
                    </a:cubicBezTo>
                    <a:cubicBezTo>
                      <a:pt x="870" y="6518"/>
                      <a:pt x="861" y="6512"/>
                      <a:pt x="852" y="6506"/>
                    </a:cubicBezTo>
                    <a:cubicBezTo>
                      <a:pt x="864" y="6485"/>
                      <a:pt x="863" y="6458"/>
                      <a:pt x="847" y="6437"/>
                    </a:cubicBezTo>
                    <a:cubicBezTo>
                      <a:pt x="826" y="6413"/>
                      <a:pt x="791" y="6408"/>
                      <a:pt x="765" y="6427"/>
                    </a:cubicBezTo>
                    <a:cubicBezTo>
                      <a:pt x="738" y="6393"/>
                      <a:pt x="718" y="6354"/>
                      <a:pt x="704" y="6311"/>
                    </a:cubicBezTo>
                    <a:moveTo>
                      <a:pt x="682" y="6736"/>
                    </a:moveTo>
                    <a:cubicBezTo>
                      <a:pt x="682" y="6722"/>
                      <a:pt x="681" y="6709"/>
                      <a:pt x="677" y="6696"/>
                    </a:cubicBezTo>
                    <a:cubicBezTo>
                      <a:pt x="671" y="6677"/>
                      <a:pt x="661" y="6660"/>
                      <a:pt x="648" y="6646"/>
                    </a:cubicBezTo>
                    <a:lnTo>
                      <a:pt x="765" y="6525"/>
                    </a:lnTo>
                    <a:cubicBezTo>
                      <a:pt x="787" y="6540"/>
                      <a:pt x="817" y="6540"/>
                      <a:pt x="838" y="6522"/>
                    </a:cubicBezTo>
                    <a:cubicBezTo>
                      <a:pt x="840" y="6521"/>
                      <a:pt x="841" y="6519"/>
                      <a:pt x="843" y="6518"/>
                    </a:cubicBezTo>
                    <a:cubicBezTo>
                      <a:pt x="853" y="6524"/>
                      <a:pt x="863" y="6530"/>
                      <a:pt x="874" y="6536"/>
                    </a:cubicBezTo>
                    <a:cubicBezTo>
                      <a:pt x="962" y="6582"/>
                      <a:pt x="1063" y="6592"/>
                      <a:pt x="1159" y="6562"/>
                    </a:cubicBezTo>
                    <a:cubicBezTo>
                      <a:pt x="1245" y="6536"/>
                      <a:pt x="1319" y="6479"/>
                      <a:pt x="1367" y="6402"/>
                    </a:cubicBezTo>
                    <a:cubicBezTo>
                      <a:pt x="1424" y="6310"/>
                      <a:pt x="1438" y="6198"/>
                      <a:pt x="1406" y="6094"/>
                    </a:cubicBezTo>
                    <a:cubicBezTo>
                      <a:pt x="1389" y="6040"/>
                      <a:pt x="1361" y="5992"/>
                      <a:pt x="1325" y="5952"/>
                    </a:cubicBezTo>
                    <a:cubicBezTo>
                      <a:pt x="1340" y="5931"/>
                      <a:pt x="1340" y="5901"/>
                      <a:pt x="1323" y="5879"/>
                    </a:cubicBezTo>
                    <a:cubicBezTo>
                      <a:pt x="1321" y="5877"/>
                      <a:pt x="1320" y="5876"/>
                      <a:pt x="1318" y="5874"/>
                    </a:cubicBezTo>
                    <a:lnTo>
                      <a:pt x="1562" y="5562"/>
                    </a:lnTo>
                    <a:cubicBezTo>
                      <a:pt x="1564" y="5563"/>
                      <a:pt x="1565" y="5564"/>
                      <a:pt x="1567" y="5565"/>
                    </a:cubicBezTo>
                    <a:cubicBezTo>
                      <a:pt x="1594" y="5581"/>
                      <a:pt x="1627" y="5580"/>
                      <a:pt x="1652" y="5566"/>
                    </a:cubicBezTo>
                    <a:lnTo>
                      <a:pt x="1942" y="6010"/>
                    </a:lnTo>
                    <a:cubicBezTo>
                      <a:pt x="1929" y="6019"/>
                      <a:pt x="1918" y="6030"/>
                      <a:pt x="1908" y="6044"/>
                    </a:cubicBezTo>
                    <a:cubicBezTo>
                      <a:pt x="1878" y="6088"/>
                      <a:pt x="1878" y="6144"/>
                      <a:pt x="1903" y="6187"/>
                    </a:cubicBezTo>
                    <a:lnTo>
                      <a:pt x="1092" y="6725"/>
                    </a:lnTo>
                    <a:cubicBezTo>
                      <a:pt x="1085" y="6717"/>
                      <a:pt x="1076" y="6709"/>
                      <a:pt x="1065" y="6703"/>
                    </a:cubicBezTo>
                    <a:cubicBezTo>
                      <a:pt x="1023" y="6679"/>
                      <a:pt x="969" y="6694"/>
                      <a:pt x="945" y="6737"/>
                    </a:cubicBezTo>
                    <a:cubicBezTo>
                      <a:pt x="940" y="6745"/>
                      <a:pt x="937" y="6754"/>
                      <a:pt x="935" y="6763"/>
                    </a:cubicBezTo>
                    <a:lnTo>
                      <a:pt x="682" y="6736"/>
                    </a:lnTo>
                    <a:close/>
                    <a:moveTo>
                      <a:pt x="1701" y="7449"/>
                    </a:moveTo>
                    <a:cubicBezTo>
                      <a:pt x="1702" y="7448"/>
                      <a:pt x="1703" y="7446"/>
                      <a:pt x="1705" y="7444"/>
                    </a:cubicBezTo>
                    <a:cubicBezTo>
                      <a:pt x="1715" y="7429"/>
                      <a:pt x="1729" y="7417"/>
                      <a:pt x="1744" y="7408"/>
                    </a:cubicBezTo>
                    <a:lnTo>
                      <a:pt x="1750" y="7405"/>
                    </a:lnTo>
                    <a:cubicBezTo>
                      <a:pt x="1788" y="7387"/>
                      <a:pt x="1833" y="7389"/>
                      <a:pt x="1870" y="7414"/>
                    </a:cubicBezTo>
                    <a:cubicBezTo>
                      <a:pt x="1923" y="7451"/>
                      <a:pt x="1937" y="7525"/>
                      <a:pt x="1900" y="7579"/>
                    </a:cubicBezTo>
                    <a:cubicBezTo>
                      <a:pt x="1863" y="7633"/>
                      <a:pt x="1789" y="7647"/>
                      <a:pt x="1735" y="7610"/>
                    </a:cubicBezTo>
                    <a:cubicBezTo>
                      <a:pt x="1683" y="7574"/>
                      <a:pt x="1668" y="7503"/>
                      <a:pt x="1701" y="7449"/>
                    </a:cubicBezTo>
                    <a:moveTo>
                      <a:pt x="945" y="8825"/>
                    </a:moveTo>
                    <a:cubicBezTo>
                      <a:pt x="860" y="8780"/>
                      <a:pt x="798" y="8705"/>
                      <a:pt x="769" y="8613"/>
                    </a:cubicBezTo>
                    <a:cubicBezTo>
                      <a:pt x="739" y="8513"/>
                      <a:pt x="752" y="8406"/>
                      <a:pt x="807" y="8317"/>
                    </a:cubicBezTo>
                    <a:cubicBezTo>
                      <a:pt x="853" y="8243"/>
                      <a:pt x="924" y="8188"/>
                      <a:pt x="1007" y="8163"/>
                    </a:cubicBezTo>
                    <a:cubicBezTo>
                      <a:pt x="1052" y="8149"/>
                      <a:pt x="1098" y="8144"/>
                      <a:pt x="1143" y="8148"/>
                    </a:cubicBezTo>
                    <a:cubicBezTo>
                      <a:pt x="1141" y="8164"/>
                      <a:pt x="1145" y="8181"/>
                      <a:pt x="1156" y="8194"/>
                    </a:cubicBezTo>
                    <a:cubicBezTo>
                      <a:pt x="1177" y="8220"/>
                      <a:pt x="1215" y="8224"/>
                      <a:pt x="1241" y="8203"/>
                    </a:cubicBezTo>
                    <a:cubicBezTo>
                      <a:pt x="1249" y="8196"/>
                      <a:pt x="1255" y="8187"/>
                      <a:pt x="1259" y="8177"/>
                    </a:cubicBezTo>
                    <a:cubicBezTo>
                      <a:pt x="1266" y="8181"/>
                      <a:pt x="1274" y="8184"/>
                      <a:pt x="1281" y="8188"/>
                    </a:cubicBezTo>
                    <a:cubicBezTo>
                      <a:pt x="1329" y="8214"/>
                      <a:pt x="1370" y="8249"/>
                      <a:pt x="1402" y="8291"/>
                    </a:cubicBezTo>
                    <a:cubicBezTo>
                      <a:pt x="1400" y="8292"/>
                      <a:pt x="1398" y="8293"/>
                      <a:pt x="1397" y="8294"/>
                    </a:cubicBezTo>
                    <a:cubicBezTo>
                      <a:pt x="1371" y="8316"/>
                      <a:pt x="1367" y="8353"/>
                      <a:pt x="1388" y="8379"/>
                    </a:cubicBezTo>
                    <a:cubicBezTo>
                      <a:pt x="1405" y="8400"/>
                      <a:pt x="1433" y="8406"/>
                      <a:pt x="1456" y="8397"/>
                    </a:cubicBezTo>
                    <a:lnTo>
                      <a:pt x="1457" y="8401"/>
                    </a:lnTo>
                    <a:cubicBezTo>
                      <a:pt x="1488" y="8500"/>
                      <a:pt x="1474" y="8608"/>
                      <a:pt x="1419" y="8696"/>
                    </a:cubicBezTo>
                    <a:cubicBezTo>
                      <a:pt x="1418" y="8698"/>
                      <a:pt x="1417" y="8699"/>
                      <a:pt x="1416" y="8701"/>
                    </a:cubicBezTo>
                    <a:cubicBezTo>
                      <a:pt x="1396" y="8693"/>
                      <a:pt x="1373" y="8695"/>
                      <a:pt x="1355" y="8710"/>
                    </a:cubicBezTo>
                    <a:cubicBezTo>
                      <a:pt x="1332" y="8729"/>
                      <a:pt x="1326" y="8761"/>
                      <a:pt x="1340" y="8786"/>
                    </a:cubicBezTo>
                    <a:cubicBezTo>
                      <a:pt x="1305" y="8815"/>
                      <a:pt x="1264" y="8837"/>
                      <a:pt x="1219" y="8851"/>
                    </a:cubicBezTo>
                    <a:cubicBezTo>
                      <a:pt x="1127" y="8879"/>
                      <a:pt x="1030" y="8870"/>
                      <a:pt x="945" y="8825"/>
                    </a:cubicBezTo>
                    <a:moveTo>
                      <a:pt x="1702" y="8942"/>
                    </a:moveTo>
                    <a:cubicBezTo>
                      <a:pt x="1707" y="8963"/>
                      <a:pt x="1703" y="8985"/>
                      <a:pt x="1692" y="9003"/>
                    </a:cubicBezTo>
                    <a:cubicBezTo>
                      <a:pt x="1680" y="9022"/>
                      <a:pt x="1663" y="9035"/>
                      <a:pt x="1641" y="9040"/>
                    </a:cubicBezTo>
                    <a:cubicBezTo>
                      <a:pt x="1620" y="9045"/>
                      <a:pt x="1599" y="9041"/>
                      <a:pt x="1580" y="9030"/>
                    </a:cubicBezTo>
                    <a:cubicBezTo>
                      <a:pt x="1562" y="9018"/>
                      <a:pt x="1549" y="9000"/>
                      <a:pt x="1544" y="8979"/>
                    </a:cubicBezTo>
                    <a:cubicBezTo>
                      <a:pt x="1539" y="8958"/>
                      <a:pt x="1543" y="8936"/>
                      <a:pt x="1554" y="8918"/>
                    </a:cubicBezTo>
                    <a:cubicBezTo>
                      <a:pt x="1565" y="8899"/>
                      <a:pt x="1583" y="8887"/>
                      <a:pt x="1604" y="8882"/>
                    </a:cubicBezTo>
                    <a:cubicBezTo>
                      <a:pt x="1648" y="8871"/>
                      <a:pt x="1692" y="8898"/>
                      <a:pt x="1702" y="8942"/>
                    </a:cubicBezTo>
                    <a:close/>
                    <a:moveTo>
                      <a:pt x="1648" y="8868"/>
                    </a:moveTo>
                    <a:cubicBezTo>
                      <a:pt x="1633" y="8864"/>
                      <a:pt x="1617" y="8864"/>
                      <a:pt x="1601" y="8868"/>
                    </a:cubicBezTo>
                    <a:cubicBezTo>
                      <a:pt x="1584" y="8872"/>
                      <a:pt x="1569" y="8880"/>
                      <a:pt x="1557" y="8892"/>
                    </a:cubicBezTo>
                    <a:lnTo>
                      <a:pt x="1442" y="8791"/>
                    </a:lnTo>
                    <a:cubicBezTo>
                      <a:pt x="1457" y="8769"/>
                      <a:pt x="1457" y="8740"/>
                      <a:pt x="1440" y="8718"/>
                    </a:cubicBezTo>
                    <a:cubicBezTo>
                      <a:pt x="1436" y="8714"/>
                      <a:pt x="1433" y="8711"/>
                      <a:pt x="1429" y="8708"/>
                    </a:cubicBezTo>
                    <a:cubicBezTo>
                      <a:pt x="1430" y="8707"/>
                      <a:pt x="1431" y="8705"/>
                      <a:pt x="1432" y="8704"/>
                    </a:cubicBezTo>
                    <a:cubicBezTo>
                      <a:pt x="1489" y="8612"/>
                      <a:pt x="1503" y="8500"/>
                      <a:pt x="1471" y="8396"/>
                    </a:cubicBezTo>
                    <a:cubicBezTo>
                      <a:pt x="1470" y="8394"/>
                      <a:pt x="1470" y="8392"/>
                      <a:pt x="1469" y="8390"/>
                    </a:cubicBezTo>
                    <a:lnTo>
                      <a:pt x="1473" y="8388"/>
                    </a:lnTo>
                    <a:cubicBezTo>
                      <a:pt x="1494" y="8370"/>
                      <a:pt x="1500" y="8341"/>
                      <a:pt x="1490" y="8317"/>
                    </a:cubicBezTo>
                    <a:lnTo>
                      <a:pt x="1849" y="8133"/>
                    </a:lnTo>
                    <a:cubicBezTo>
                      <a:pt x="1863" y="8156"/>
                      <a:pt x="1883" y="8173"/>
                      <a:pt x="1906" y="8184"/>
                    </a:cubicBezTo>
                    <a:lnTo>
                      <a:pt x="1648" y="8868"/>
                    </a:lnTo>
                    <a:close/>
                    <a:moveTo>
                      <a:pt x="2873" y="7793"/>
                    </a:moveTo>
                    <a:cubicBezTo>
                      <a:pt x="2892" y="7804"/>
                      <a:pt x="2904" y="7822"/>
                      <a:pt x="2909" y="7843"/>
                    </a:cubicBezTo>
                    <a:cubicBezTo>
                      <a:pt x="2914" y="7865"/>
                      <a:pt x="2911" y="7886"/>
                      <a:pt x="2899" y="7905"/>
                    </a:cubicBezTo>
                    <a:cubicBezTo>
                      <a:pt x="2888" y="7923"/>
                      <a:pt x="2870" y="7936"/>
                      <a:pt x="2849" y="7941"/>
                    </a:cubicBezTo>
                    <a:cubicBezTo>
                      <a:pt x="2805" y="7951"/>
                      <a:pt x="2762" y="7924"/>
                      <a:pt x="2751" y="7881"/>
                    </a:cubicBezTo>
                    <a:cubicBezTo>
                      <a:pt x="2746" y="7859"/>
                      <a:pt x="2750" y="7838"/>
                      <a:pt x="2761" y="7819"/>
                    </a:cubicBezTo>
                    <a:cubicBezTo>
                      <a:pt x="2765" y="7814"/>
                      <a:pt x="2769" y="7809"/>
                      <a:pt x="2774" y="7804"/>
                    </a:cubicBezTo>
                    <a:lnTo>
                      <a:pt x="2774" y="7805"/>
                    </a:lnTo>
                    <a:lnTo>
                      <a:pt x="2778" y="7800"/>
                    </a:lnTo>
                    <a:cubicBezTo>
                      <a:pt x="2788" y="7792"/>
                      <a:pt x="2799" y="7786"/>
                      <a:pt x="2812" y="7783"/>
                    </a:cubicBezTo>
                    <a:cubicBezTo>
                      <a:pt x="2833" y="7778"/>
                      <a:pt x="2855" y="7782"/>
                      <a:pt x="2873" y="7793"/>
                    </a:cubicBezTo>
                    <a:close/>
                    <a:moveTo>
                      <a:pt x="2762" y="7795"/>
                    </a:moveTo>
                    <a:cubicBezTo>
                      <a:pt x="2757" y="7800"/>
                      <a:pt x="2753" y="7806"/>
                      <a:pt x="2749" y="7812"/>
                    </a:cubicBezTo>
                    <a:cubicBezTo>
                      <a:pt x="2740" y="7827"/>
                      <a:pt x="2735" y="7844"/>
                      <a:pt x="2735" y="7862"/>
                    </a:cubicBezTo>
                    <a:lnTo>
                      <a:pt x="2077" y="8031"/>
                    </a:lnTo>
                    <a:cubicBezTo>
                      <a:pt x="2056" y="7965"/>
                      <a:pt x="1986" y="7928"/>
                      <a:pt x="1920" y="7949"/>
                    </a:cubicBezTo>
                    <a:cubicBezTo>
                      <a:pt x="1854" y="7969"/>
                      <a:pt x="1817" y="8040"/>
                      <a:pt x="1837" y="8106"/>
                    </a:cubicBezTo>
                    <a:cubicBezTo>
                      <a:pt x="1839" y="8111"/>
                      <a:pt x="1840" y="8116"/>
                      <a:pt x="1842" y="8120"/>
                    </a:cubicBezTo>
                    <a:lnTo>
                      <a:pt x="1483" y="8305"/>
                    </a:lnTo>
                    <a:lnTo>
                      <a:pt x="1481" y="8303"/>
                    </a:lnTo>
                    <a:cubicBezTo>
                      <a:pt x="1465" y="8283"/>
                      <a:pt x="1438" y="8276"/>
                      <a:pt x="1415" y="8284"/>
                    </a:cubicBezTo>
                    <a:cubicBezTo>
                      <a:pt x="1382" y="8240"/>
                      <a:pt x="1339" y="8202"/>
                      <a:pt x="1288" y="8176"/>
                    </a:cubicBezTo>
                    <a:cubicBezTo>
                      <a:pt x="1280" y="8171"/>
                      <a:pt x="1271" y="8167"/>
                      <a:pt x="1262" y="8163"/>
                    </a:cubicBezTo>
                    <a:cubicBezTo>
                      <a:pt x="1264" y="8148"/>
                      <a:pt x="1260" y="8131"/>
                      <a:pt x="1249" y="8118"/>
                    </a:cubicBezTo>
                    <a:cubicBezTo>
                      <a:pt x="1242" y="8108"/>
                      <a:pt x="1232" y="8102"/>
                      <a:pt x="1221" y="8099"/>
                    </a:cubicBezTo>
                    <a:lnTo>
                      <a:pt x="1264" y="7875"/>
                    </a:lnTo>
                    <a:cubicBezTo>
                      <a:pt x="1274" y="7876"/>
                      <a:pt x="1284" y="7876"/>
                      <a:pt x="1294" y="7873"/>
                    </a:cubicBezTo>
                    <a:cubicBezTo>
                      <a:pt x="1341" y="7862"/>
                      <a:pt x="1371" y="7815"/>
                      <a:pt x="1360" y="7767"/>
                    </a:cubicBezTo>
                    <a:cubicBezTo>
                      <a:pt x="1359" y="7764"/>
                      <a:pt x="1357" y="7761"/>
                      <a:pt x="1356" y="7758"/>
                    </a:cubicBezTo>
                    <a:lnTo>
                      <a:pt x="1688" y="7580"/>
                    </a:lnTo>
                    <a:cubicBezTo>
                      <a:pt x="1698" y="7596"/>
                      <a:pt x="1710" y="7610"/>
                      <a:pt x="1726" y="7621"/>
                    </a:cubicBezTo>
                    <a:cubicBezTo>
                      <a:pt x="1787" y="7663"/>
                      <a:pt x="1870" y="7648"/>
                      <a:pt x="1912" y="7588"/>
                    </a:cubicBezTo>
                    <a:cubicBezTo>
                      <a:pt x="1913" y="7586"/>
                      <a:pt x="1914" y="7584"/>
                      <a:pt x="1916" y="7582"/>
                    </a:cubicBezTo>
                    <a:cubicBezTo>
                      <a:pt x="1953" y="7522"/>
                      <a:pt x="1936" y="7443"/>
                      <a:pt x="1878" y="7402"/>
                    </a:cubicBezTo>
                    <a:cubicBezTo>
                      <a:pt x="1839" y="7375"/>
                      <a:pt x="1790" y="7372"/>
                      <a:pt x="1749" y="7390"/>
                    </a:cubicBezTo>
                    <a:lnTo>
                      <a:pt x="1522" y="6961"/>
                    </a:lnTo>
                    <a:cubicBezTo>
                      <a:pt x="1530" y="6956"/>
                      <a:pt x="1536" y="6949"/>
                      <a:pt x="1541" y="6941"/>
                    </a:cubicBezTo>
                    <a:cubicBezTo>
                      <a:pt x="1557" y="6912"/>
                      <a:pt x="1547" y="6875"/>
                      <a:pt x="1518" y="6859"/>
                    </a:cubicBezTo>
                    <a:cubicBezTo>
                      <a:pt x="1489" y="6843"/>
                      <a:pt x="1452" y="6853"/>
                      <a:pt x="1436" y="6882"/>
                    </a:cubicBezTo>
                    <a:cubicBezTo>
                      <a:pt x="1419" y="6911"/>
                      <a:pt x="1430" y="6948"/>
                      <a:pt x="1459" y="6964"/>
                    </a:cubicBezTo>
                    <a:cubicBezTo>
                      <a:pt x="1475" y="6973"/>
                      <a:pt x="1493" y="6974"/>
                      <a:pt x="1510" y="6968"/>
                    </a:cubicBezTo>
                    <a:lnTo>
                      <a:pt x="1736" y="7397"/>
                    </a:lnTo>
                    <a:cubicBezTo>
                      <a:pt x="1727" y="7402"/>
                      <a:pt x="1718" y="7408"/>
                      <a:pt x="1710" y="7416"/>
                    </a:cubicBezTo>
                    <a:lnTo>
                      <a:pt x="1090" y="6836"/>
                    </a:lnTo>
                    <a:cubicBezTo>
                      <a:pt x="1094" y="6832"/>
                      <a:pt x="1097" y="6828"/>
                      <a:pt x="1099" y="6823"/>
                    </a:cubicBezTo>
                    <a:cubicBezTo>
                      <a:pt x="1115" y="6796"/>
                      <a:pt x="1114" y="6763"/>
                      <a:pt x="1099" y="6737"/>
                    </a:cubicBezTo>
                    <a:lnTo>
                      <a:pt x="1911" y="6199"/>
                    </a:lnTo>
                    <a:cubicBezTo>
                      <a:pt x="1920" y="6211"/>
                      <a:pt x="1930" y="6221"/>
                      <a:pt x="1942" y="6229"/>
                    </a:cubicBezTo>
                    <a:cubicBezTo>
                      <a:pt x="1971" y="6249"/>
                      <a:pt x="2007" y="6257"/>
                      <a:pt x="2042" y="6251"/>
                    </a:cubicBezTo>
                    <a:cubicBezTo>
                      <a:pt x="2077" y="6244"/>
                      <a:pt x="2107" y="6225"/>
                      <a:pt x="2127" y="6195"/>
                    </a:cubicBezTo>
                    <a:cubicBezTo>
                      <a:pt x="2129" y="6193"/>
                      <a:pt x="2130" y="6192"/>
                      <a:pt x="2131" y="6190"/>
                    </a:cubicBezTo>
                    <a:cubicBezTo>
                      <a:pt x="2153" y="6154"/>
                      <a:pt x="2156" y="6112"/>
                      <a:pt x="2143" y="6075"/>
                    </a:cubicBezTo>
                    <a:lnTo>
                      <a:pt x="2533" y="5908"/>
                    </a:lnTo>
                    <a:cubicBezTo>
                      <a:pt x="2545" y="5926"/>
                      <a:pt x="2563" y="5939"/>
                      <a:pt x="2583" y="5945"/>
                    </a:cubicBezTo>
                    <a:lnTo>
                      <a:pt x="2249" y="7242"/>
                    </a:lnTo>
                    <a:cubicBezTo>
                      <a:pt x="2230" y="7238"/>
                      <a:pt x="2208" y="7239"/>
                      <a:pt x="2188" y="7245"/>
                    </a:cubicBezTo>
                    <a:cubicBezTo>
                      <a:pt x="2121" y="7266"/>
                      <a:pt x="2084" y="7336"/>
                      <a:pt x="2105" y="7402"/>
                    </a:cubicBezTo>
                    <a:cubicBezTo>
                      <a:pt x="2125" y="7469"/>
                      <a:pt x="2196" y="7506"/>
                      <a:pt x="2262" y="7486"/>
                    </a:cubicBezTo>
                    <a:cubicBezTo>
                      <a:pt x="2285" y="7479"/>
                      <a:pt x="2305" y="7465"/>
                      <a:pt x="2319" y="7448"/>
                    </a:cubicBezTo>
                    <a:lnTo>
                      <a:pt x="2762" y="7795"/>
                    </a:lnTo>
                    <a:close/>
                    <a:moveTo>
                      <a:pt x="2837" y="6987"/>
                    </a:moveTo>
                    <a:cubicBezTo>
                      <a:pt x="2803" y="7016"/>
                      <a:pt x="2751" y="7010"/>
                      <a:pt x="2723" y="6976"/>
                    </a:cubicBezTo>
                    <a:cubicBezTo>
                      <a:pt x="2701" y="6949"/>
                      <a:pt x="2699" y="6911"/>
                      <a:pt x="2717" y="6882"/>
                    </a:cubicBezTo>
                    <a:cubicBezTo>
                      <a:pt x="2722" y="6874"/>
                      <a:pt x="2728" y="6867"/>
                      <a:pt x="2735" y="6862"/>
                    </a:cubicBezTo>
                    <a:cubicBezTo>
                      <a:pt x="2769" y="6833"/>
                      <a:pt x="2820" y="6838"/>
                      <a:pt x="2849" y="6873"/>
                    </a:cubicBezTo>
                    <a:cubicBezTo>
                      <a:pt x="2871" y="6900"/>
                      <a:pt x="2873" y="6938"/>
                      <a:pt x="2855" y="6967"/>
                    </a:cubicBezTo>
                    <a:cubicBezTo>
                      <a:pt x="2850" y="6975"/>
                      <a:pt x="2844" y="6982"/>
                      <a:pt x="2837" y="6987"/>
                    </a:cubicBezTo>
                    <a:close/>
                    <a:moveTo>
                      <a:pt x="2881" y="6933"/>
                    </a:moveTo>
                    <a:cubicBezTo>
                      <a:pt x="2883" y="6909"/>
                      <a:pt x="2876" y="6884"/>
                      <a:pt x="2860" y="6864"/>
                    </a:cubicBezTo>
                    <a:cubicBezTo>
                      <a:pt x="2827" y="6823"/>
                      <a:pt x="2766" y="6817"/>
                      <a:pt x="2726" y="6850"/>
                    </a:cubicBezTo>
                    <a:cubicBezTo>
                      <a:pt x="2717" y="6857"/>
                      <a:pt x="2710" y="6865"/>
                      <a:pt x="2705" y="6874"/>
                    </a:cubicBezTo>
                    <a:cubicBezTo>
                      <a:pt x="2685" y="6907"/>
                      <a:pt x="2686" y="6948"/>
                      <a:pt x="2708" y="6979"/>
                    </a:cubicBezTo>
                    <a:lnTo>
                      <a:pt x="2322" y="7285"/>
                    </a:lnTo>
                    <a:cubicBezTo>
                      <a:pt x="2307" y="7267"/>
                      <a:pt x="2286" y="7253"/>
                      <a:pt x="2263" y="7245"/>
                    </a:cubicBezTo>
                    <a:lnTo>
                      <a:pt x="2597" y="5948"/>
                    </a:lnTo>
                    <a:cubicBezTo>
                      <a:pt x="2607" y="5949"/>
                      <a:pt x="2617" y="5949"/>
                      <a:pt x="2628" y="5946"/>
                    </a:cubicBezTo>
                    <a:cubicBezTo>
                      <a:pt x="2661" y="5939"/>
                      <a:pt x="2685" y="5913"/>
                      <a:pt x="2693" y="5882"/>
                    </a:cubicBezTo>
                    <a:lnTo>
                      <a:pt x="2974" y="5921"/>
                    </a:lnTo>
                    <a:cubicBezTo>
                      <a:pt x="2973" y="5939"/>
                      <a:pt x="2978" y="5957"/>
                      <a:pt x="2989" y="5971"/>
                    </a:cubicBezTo>
                    <a:cubicBezTo>
                      <a:pt x="3013" y="6000"/>
                      <a:pt x="3055" y="6004"/>
                      <a:pt x="3084" y="5980"/>
                    </a:cubicBezTo>
                    <a:cubicBezTo>
                      <a:pt x="3090" y="5976"/>
                      <a:pt x="3095" y="5970"/>
                      <a:pt x="3099" y="5964"/>
                    </a:cubicBezTo>
                    <a:cubicBezTo>
                      <a:pt x="3114" y="5939"/>
                      <a:pt x="3112" y="5908"/>
                      <a:pt x="3094" y="5885"/>
                    </a:cubicBezTo>
                    <a:cubicBezTo>
                      <a:pt x="3070" y="5857"/>
                      <a:pt x="3028" y="5852"/>
                      <a:pt x="2999" y="5876"/>
                    </a:cubicBezTo>
                    <a:cubicBezTo>
                      <a:pt x="2993" y="5881"/>
                      <a:pt x="2988" y="5886"/>
                      <a:pt x="2984" y="5893"/>
                    </a:cubicBezTo>
                    <a:cubicBezTo>
                      <a:pt x="2981" y="5897"/>
                      <a:pt x="2979" y="5902"/>
                      <a:pt x="2978" y="5907"/>
                    </a:cubicBezTo>
                    <a:lnTo>
                      <a:pt x="2695" y="5868"/>
                    </a:lnTo>
                    <a:cubicBezTo>
                      <a:pt x="2696" y="5859"/>
                      <a:pt x="2696" y="5849"/>
                      <a:pt x="2694" y="5840"/>
                    </a:cubicBezTo>
                    <a:cubicBezTo>
                      <a:pt x="2682" y="5793"/>
                      <a:pt x="2635" y="5763"/>
                      <a:pt x="2587" y="5774"/>
                    </a:cubicBezTo>
                    <a:cubicBezTo>
                      <a:pt x="2540" y="5786"/>
                      <a:pt x="2510" y="5833"/>
                      <a:pt x="2522" y="5881"/>
                    </a:cubicBezTo>
                    <a:cubicBezTo>
                      <a:pt x="2523" y="5886"/>
                      <a:pt x="2525" y="5891"/>
                      <a:pt x="2527" y="5895"/>
                    </a:cubicBezTo>
                    <a:lnTo>
                      <a:pt x="2138" y="6061"/>
                    </a:lnTo>
                    <a:cubicBezTo>
                      <a:pt x="2128" y="6041"/>
                      <a:pt x="2113" y="6024"/>
                      <a:pt x="2094" y="6010"/>
                    </a:cubicBezTo>
                    <a:lnTo>
                      <a:pt x="2090" y="6008"/>
                    </a:lnTo>
                    <a:lnTo>
                      <a:pt x="2443" y="5383"/>
                    </a:lnTo>
                    <a:cubicBezTo>
                      <a:pt x="2454" y="5387"/>
                      <a:pt x="2466" y="5388"/>
                      <a:pt x="2477" y="5385"/>
                    </a:cubicBezTo>
                    <a:cubicBezTo>
                      <a:pt x="2492" y="5381"/>
                      <a:pt x="2504" y="5373"/>
                      <a:pt x="2512" y="5361"/>
                    </a:cubicBezTo>
                    <a:cubicBezTo>
                      <a:pt x="2601" y="5396"/>
                      <a:pt x="2699" y="5400"/>
                      <a:pt x="2792" y="5371"/>
                    </a:cubicBezTo>
                    <a:cubicBezTo>
                      <a:pt x="2889" y="5341"/>
                      <a:pt x="2973" y="5277"/>
                      <a:pt x="3027" y="5190"/>
                    </a:cubicBezTo>
                    <a:cubicBezTo>
                      <a:pt x="3075" y="5112"/>
                      <a:pt x="3096" y="5021"/>
                      <a:pt x="3089" y="4932"/>
                    </a:cubicBezTo>
                    <a:cubicBezTo>
                      <a:pt x="3117" y="4923"/>
                      <a:pt x="3135" y="4895"/>
                      <a:pt x="3131" y="4865"/>
                    </a:cubicBezTo>
                    <a:lnTo>
                      <a:pt x="3245" y="4834"/>
                    </a:lnTo>
                    <a:cubicBezTo>
                      <a:pt x="3254" y="4863"/>
                      <a:pt x="3271" y="4888"/>
                      <a:pt x="3298" y="4907"/>
                    </a:cubicBezTo>
                    <a:cubicBezTo>
                      <a:pt x="3327" y="4927"/>
                      <a:pt x="3362" y="4934"/>
                      <a:pt x="3397" y="4928"/>
                    </a:cubicBezTo>
                    <a:cubicBezTo>
                      <a:pt x="3404" y="4927"/>
                      <a:pt x="3411" y="4925"/>
                      <a:pt x="3418" y="4922"/>
                    </a:cubicBezTo>
                    <a:lnTo>
                      <a:pt x="3526" y="5234"/>
                    </a:lnTo>
                    <a:cubicBezTo>
                      <a:pt x="3488" y="5251"/>
                      <a:pt x="3466" y="5293"/>
                      <a:pt x="3476" y="5335"/>
                    </a:cubicBezTo>
                    <a:cubicBezTo>
                      <a:pt x="3478" y="5345"/>
                      <a:pt x="3482" y="5354"/>
                      <a:pt x="3488" y="5362"/>
                    </a:cubicBezTo>
                    <a:lnTo>
                      <a:pt x="3329" y="5484"/>
                    </a:lnTo>
                    <a:cubicBezTo>
                      <a:pt x="3307" y="5462"/>
                      <a:pt x="3272" y="5459"/>
                      <a:pt x="3248" y="5479"/>
                    </a:cubicBezTo>
                    <a:cubicBezTo>
                      <a:pt x="3222" y="5500"/>
                      <a:pt x="3218" y="5538"/>
                      <a:pt x="3239" y="5564"/>
                    </a:cubicBezTo>
                    <a:cubicBezTo>
                      <a:pt x="3260" y="5590"/>
                      <a:pt x="3298" y="5594"/>
                      <a:pt x="3324" y="5573"/>
                    </a:cubicBezTo>
                    <a:cubicBezTo>
                      <a:pt x="3348" y="5554"/>
                      <a:pt x="3353" y="5521"/>
                      <a:pt x="3338" y="5495"/>
                    </a:cubicBezTo>
                    <a:lnTo>
                      <a:pt x="3497" y="5374"/>
                    </a:lnTo>
                    <a:cubicBezTo>
                      <a:pt x="3517" y="5397"/>
                      <a:pt x="3549" y="5408"/>
                      <a:pt x="3582" y="5401"/>
                    </a:cubicBezTo>
                    <a:cubicBezTo>
                      <a:pt x="3626" y="5390"/>
                      <a:pt x="3654" y="5348"/>
                      <a:pt x="3649" y="5304"/>
                    </a:cubicBezTo>
                    <a:lnTo>
                      <a:pt x="4622" y="5104"/>
                    </a:lnTo>
                    <a:cubicBezTo>
                      <a:pt x="4634" y="5150"/>
                      <a:pt x="4671" y="5186"/>
                      <a:pt x="4719" y="5197"/>
                    </a:cubicBezTo>
                    <a:lnTo>
                      <a:pt x="4579" y="5734"/>
                    </a:lnTo>
                    <a:lnTo>
                      <a:pt x="4577" y="5734"/>
                    </a:lnTo>
                    <a:cubicBezTo>
                      <a:pt x="4541" y="5729"/>
                      <a:pt x="4507" y="5746"/>
                      <a:pt x="4489" y="5775"/>
                    </a:cubicBezTo>
                    <a:lnTo>
                      <a:pt x="4315" y="5681"/>
                    </a:lnTo>
                    <a:lnTo>
                      <a:pt x="4301" y="5568"/>
                    </a:lnTo>
                    <a:cubicBezTo>
                      <a:pt x="4333" y="5560"/>
                      <a:pt x="4352" y="5528"/>
                      <a:pt x="4345" y="5496"/>
                    </a:cubicBezTo>
                    <a:cubicBezTo>
                      <a:pt x="4337" y="5464"/>
                      <a:pt x="4305" y="5444"/>
                      <a:pt x="4272" y="5451"/>
                    </a:cubicBezTo>
                    <a:cubicBezTo>
                      <a:pt x="4240" y="5459"/>
                      <a:pt x="4220" y="5491"/>
                      <a:pt x="4227" y="5524"/>
                    </a:cubicBezTo>
                    <a:cubicBezTo>
                      <a:pt x="4234" y="5552"/>
                      <a:pt x="4259" y="5571"/>
                      <a:pt x="4287" y="5570"/>
                    </a:cubicBezTo>
                    <a:lnTo>
                      <a:pt x="4299" y="5673"/>
                    </a:lnTo>
                    <a:lnTo>
                      <a:pt x="4012" y="5518"/>
                    </a:lnTo>
                    <a:cubicBezTo>
                      <a:pt x="4015" y="5512"/>
                      <a:pt x="4018" y="5505"/>
                      <a:pt x="4019" y="5498"/>
                    </a:cubicBezTo>
                    <a:cubicBezTo>
                      <a:pt x="4021" y="5480"/>
                      <a:pt x="4017" y="5462"/>
                      <a:pt x="4006" y="5448"/>
                    </a:cubicBezTo>
                    <a:cubicBezTo>
                      <a:pt x="3995" y="5434"/>
                      <a:pt x="3980" y="5424"/>
                      <a:pt x="3962" y="5422"/>
                    </a:cubicBezTo>
                    <a:cubicBezTo>
                      <a:pt x="3935" y="5418"/>
                      <a:pt x="3909" y="5430"/>
                      <a:pt x="3895" y="5453"/>
                    </a:cubicBezTo>
                    <a:cubicBezTo>
                      <a:pt x="3890" y="5461"/>
                      <a:pt x="3887" y="5470"/>
                      <a:pt x="3885" y="5479"/>
                    </a:cubicBezTo>
                    <a:cubicBezTo>
                      <a:pt x="3880" y="5516"/>
                      <a:pt x="3906" y="5550"/>
                      <a:pt x="3942" y="5555"/>
                    </a:cubicBezTo>
                    <a:cubicBezTo>
                      <a:pt x="3966" y="5559"/>
                      <a:pt x="3990" y="5549"/>
                      <a:pt x="4005" y="5530"/>
                    </a:cubicBezTo>
                    <a:lnTo>
                      <a:pt x="4301" y="5690"/>
                    </a:lnTo>
                    <a:lnTo>
                      <a:pt x="4321" y="5860"/>
                    </a:lnTo>
                    <a:lnTo>
                      <a:pt x="4070" y="5908"/>
                    </a:lnTo>
                    <a:cubicBezTo>
                      <a:pt x="4061" y="5878"/>
                      <a:pt x="4030" y="5860"/>
                      <a:pt x="3999" y="5867"/>
                    </a:cubicBezTo>
                    <a:cubicBezTo>
                      <a:pt x="3967" y="5875"/>
                      <a:pt x="3946" y="5907"/>
                      <a:pt x="3954" y="5940"/>
                    </a:cubicBezTo>
                    <a:cubicBezTo>
                      <a:pt x="3962" y="5972"/>
                      <a:pt x="3994" y="5992"/>
                      <a:pt x="4027" y="5984"/>
                    </a:cubicBezTo>
                    <a:cubicBezTo>
                      <a:pt x="4056" y="5978"/>
                      <a:pt x="4075" y="5951"/>
                      <a:pt x="4073" y="5922"/>
                    </a:cubicBezTo>
                    <a:lnTo>
                      <a:pt x="4323" y="5874"/>
                    </a:lnTo>
                    <a:lnTo>
                      <a:pt x="4459" y="7022"/>
                    </a:lnTo>
                    <a:cubicBezTo>
                      <a:pt x="4454" y="7023"/>
                      <a:pt x="4449" y="7024"/>
                      <a:pt x="4444" y="7026"/>
                    </a:cubicBezTo>
                    <a:cubicBezTo>
                      <a:pt x="4394" y="7041"/>
                      <a:pt x="4360" y="7085"/>
                      <a:pt x="4355" y="7134"/>
                    </a:cubicBezTo>
                    <a:lnTo>
                      <a:pt x="4217" y="7129"/>
                    </a:lnTo>
                    <a:cubicBezTo>
                      <a:pt x="4217" y="7124"/>
                      <a:pt x="4217" y="7118"/>
                      <a:pt x="4215" y="7113"/>
                    </a:cubicBezTo>
                    <a:cubicBezTo>
                      <a:pt x="4209" y="7086"/>
                      <a:pt x="4186" y="7068"/>
                      <a:pt x="4159" y="7067"/>
                    </a:cubicBezTo>
                    <a:cubicBezTo>
                      <a:pt x="4157" y="7037"/>
                      <a:pt x="4151" y="7007"/>
                      <a:pt x="4142" y="6978"/>
                    </a:cubicBezTo>
                    <a:cubicBezTo>
                      <a:pt x="4109" y="6870"/>
                      <a:pt x="4035" y="6782"/>
                      <a:pt x="3935" y="6729"/>
                    </a:cubicBezTo>
                    <a:cubicBezTo>
                      <a:pt x="3835" y="6676"/>
                      <a:pt x="3721" y="6665"/>
                      <a:pt x="3612" y="6699"/>
                    </a:cubicBezTo>
                    <a:cubicBezTo>
                      <a:pt x="3514" y="6729"/>
                      <a:pt x="3431" y="6793"/>
                      <a:pt x="3377" y="6880"/>
                    </a:cubicBezTo>
                    <a:cubicBezTo>
                      <a:pt x="3360" y="6909"/>
                      <a:pt x="3346" y="6939"/>
                      <a:pt x="3335" y="6970"/>
                    </a:cubicBezTo>
                    <a:cubicBezTo>
                      <a:pt x="3328" y="6969"/>
                      <a:pt x="3320" y="6969"/>
                      <a:pt x="3313" y="6971"/>
                    </a:cubicBezTo>
                    <a:cubicBezTo>
                      <a:pt x="3295" y="6975"/>
                      <a:pt x="3280" y="6987"/>
                      <a:pt x="3273" y="7003"/>
                    </a:cubicBezTo>
                    <a:lnTo>
                      <a:pt x="2881" y="6933"/>
                    </a:lnTo>
                    <a:close/>
                    <a:moveTo>
                      <a:pt x="2992" y="5910"/>
                    </a:moveTo>
                    <a:cubicBezTo>
                      <a:pt x="2993" y="5907"/>
                      <a:pt x="2994" y="5903"/>
                      <a:pt x="2996" y="5900"/>
                    </a:cubicBezTo>
                    <a:cubicBezTo>
                      <a:pt x="2999" y="5895"/>
                      <a:pt x="3003" y="5891"/>
                      <a:pt x="3008" y="5887"/>
                    </a:cubicBezTo>
                    <a:cubicBezTo>
                      <a:pt x="3031" y="5868"/>
                      <a:pt x="3064" y="5872"/>
                      <a:pt x="3083" y="5894"/>
                    </a:cubicBezTo>
                    <a:cubicBezTo>
                      <a:pt x="3097" y="5912"/>
                      <a:pt x="3099" y="5937"/>
                      <a:pt x="3087" y="5956"/>
                    </a:cubicBezTo>
                    <a:cubicBezTo>
                      <a:pt x="3084" y="5961"/>
                      <a:pt x="3080" y="5965"/>
                      <a:pt x="3075" y="5969"/>
                    </a:cubicBezTo>
                    <a:cubicBezTo>
                      <a:pt x="3052" y="5988"/>
                      <a:pt x="3019" y="5984"/>
                      <a:pt x="3000" y="5962"/>
                    </a:cubicBezTo>
                    <a:cubicBezTo>
                      <a:pt x="2991" y="5951"/>
                      <a:pt x="2987" y="5937"/>
                      <a:pt x="2989" y="5923"/>
                    </a:cubicBezTo>
                    <a:lnTo>
                      <a:pt x="2992" y="5910"/>
                    </a:lnTo>
                    <a:close/>
                    <a:moveTo>
                      <a:pt x="4477" y="5809"/>
                    </a:moveTo>
                    <a:cubicBezTo>
                      <a:pt x="4476" y="5816"/>
                      <a:pt x="4476" y="5824"/>
                      <a:pt x="4476" y="5831"/>
                    </a:cubicBezTo>
                    <a:lnTo>
                      <a:pt x="4335" y="5857"/>
                    </a:lnTo>
                    <a:lnTo>
                      <a:pt x="4317" y="5699"/>
                    </a:lnTo>
                    <a:lnTo>
                      <a:pt x="4482" y="5788"/>
                    </a:lnTo>
                    <a:cubicBezTo>
                      <a:pt x="4480" y="5795"/>
                      <a:pt x="4478" y="5801"/>
                      <a:pt x="4477" y="5809"/>
                    </a:cubicBezTo>
                    <a:moveTo>
                      <a:pt x="3944" y="5541"/>
                    </a:moveTo>
                    <a:cubicBezTo>
                      <a:pt x="3915" y="5537"/>
                      <a:pt x="3895" y="5510"/>
                      <a:pt x="3899" y="5481"/>
                    </a:cubicBezTo>
                    <a:cubicBezTo>
                      <a:pt x="3901" y="5474"/>
                      <a:pt x="3903" y="5467"/>
                      <a:pt x="3907" y="5460"/>
                    </a:cubicBezTo>
                    <a:cubicBezTo>
                      <a:pt x="3918" y="5442"/>
                      <a:pt x="3939" y="5433"/>
                      <a:pt x="3960" y="5436"/>
                    </a:cubicBezTo>
                    <a:cubicBezTo>
                      <a:pt x="3974" y="5438"/>
                      <a:pt x="3986" y="5445"/>
                      <a:pt x="3995" y="5457"/>
                    </a:cubicBezTo>
                    <a:cubicBezTo>
                      <a:pt x="4003" y="5468"/>
                      <a:pt x="4007" y="5482"/>
                      <a:pt x="4005" y="5496"/>
                    </a:cubicBezTo>
                    <a:cubicBezTo>
                      <a:pt x="4004" y="5503"/>
                      <a:pt x="4001" y="5510"/>
                      <a:pt x="3997" y="5516"/>
                    </a:cubicBezTo>
                    <a:cubicBezTo>
                      <a:pt x="3986" y="5534"/>
                      <a:pt x="3965" y="5544"/>
                      <a:pt x="3944" y="5541"/>
                    </a:cubicBezTo>
                    <a:close/>
                    <a:moveTo>
                      <a:pt x="3346" y="7224"/>
                    </a:moveTo>
                    <a:cubicBezTo>
                      <a:pt x="3333" y="7180"/>
                      <a:pt x="3327" y="7135"/>
                      <a:pt x="3328" y="7090"/>
                    </a:cubicBezTo>
                    <a:cubicBezTo>
                      <a:pt x="3332" y="7090"/>
                      <a:pt x="3336" y="7089"/>
                      <a:pt x="3340" y="7088"/>
                    </a:cubicBezTo>
                    <a:cubicBezTo>
                      <a:pt x="3373" y="7080"/>
                      <a:pt x="3393" y="7048"/>
                      <a:pt x="3385" y="7016"/>
                    </a:cubicBezTo>
                    <a:cubicBezTo>
                      <a:pt x="3381" y="6996"/>
                      <a:pt x="3367" y="6981"/>
                      <a:pt x="3349" y="6974"/>
                    </a:cubicBezTo>
                    <a:cubicBezTo>
                      <a:pt x="3359" y="6944"/>
                      <a:pt x="3372" y="6915"/>
                      <a:pt x="3389" y="6888"/>
                    </a:cubicBezTo>
                    <a:cubicBezTo>
                      <a:pt x="3441" y="6804"/>
                      <a:pt x="3522" y="6741"/>
                      <a:pt x="3617" y="6712"/>
                    </a:cubicBezTo>
                    <a:cubicBezTo>
                      <a:pt x="3721" y="6680"/>
                      <a:pt x="3832" y="6690"/>
                      <a:pt x="3929" y="6741"/>
                    </a:cubicBezTo>
                    <a:cubicBezTo>
                      <a:pt x="4025" y="6793"/>
                      <a:pt x="4096" y="6878"/>
                      <a:pt x="4128" y="6983"/>
                    </a:cubicBezTo>
                    <a:cubicBezTo>
                      <a:pt x="4137" y="7011"/>
                      <a:pt x="4143" y="7039"/>
                      <a:pt x="4145" y="7068"/>
                    </a:cubicBezTo>
                    <a:lnTo>
                      <a:pt x="4143" y="7068"/>
                    </a:lnTo>
                    <a:cubicBezTo>
                      <a:pt x="4111" y="7076"/>
                      <a:pt x="4090" y="7108"/>
                      <a:pt x="4098" y="7141"/>
                    </a:cubicBezTo>
                    <a:cubicBezTo>
                      <a:pt x="4103" y="7162"/>
                      <a:pt x="4119" y="7178"/>
                      <a:pt x="4138" y="7184"/>
                    </a:cubicBezTo>
                    <a:cubicBezTo>
                      <a:pt x="4129" y="7231"/>
                      <a:pt x="4111" y="7277"/>
                      <a:pt x="4085" y="7319"/>
                    </a:cubicBezTo>
                    <a:cubicBezTo>
                      <a:pt x="4033" y="7403"/>
                      <a:pt x="3953" y="7465"/>
                      <a:pt x="3858" y="7495"/>
                    </a:cubicBezTo>
                    <a:cubicBezTo>
                      <a:pt x="3754" y="7527"/>
                      <a:pt x="3643" y="7516"/>
                      <a:pt x="3546" y="7465"/>
                    </a:cubicBezTo>
                    <a:cubicBezTo>
                      <a:pt x="3538" y="7461"/>
                      <a:pt x="3531" y="7457"/>
                      <a:pt x="3523" y="7452"/>
                    </a:cubicBezTo>
                    <a:cubicBezTo>
                      <a:pt x="3527" y="7442"/>
                      <a:pt x="3527" y="7431"/>
                      <a:pt x="3525" y="7419"/>
                    </a:cubicBezTo>
                    <a:cubicBezTo>
                      <a:pt x="3517" y="7387"/>
                      <a:pt x="3485" y="7367"/>
                      <a:pt x="3452" y="7374"/>
                    </a:cubicBezTo>
                    <a:cubicBezTo>
                      <a:pt x="3446" y="7376"/>
                      <a:pt x="3441" y="7378"/>
                      <a:pt x="3436" y="7381"/>
                    </a:cubicBezTo>
                    <a:cubicBezTo>
                      <a:pt x="3395" y="7337"/>
                      <a:pt x="3364" y="7283"/>
                      <a:pt x="3346" y="7224"/>
                    </a:cubicBezTo>
                    <a:moveTo>
                      <a:pt x="4085" y="7749"/>
                    </a:moveTo>
                    <a:cubicBezTo>
                      <a:pt x="4084" y="7760"/>
                      <a:pt x="4080" y="7771"/>
                      <a:pt x="4074" y="7780"/>
                    </a:cubicBezTo>
                    <a:cubicBezTo>
                      <a:pt x="4057" y="7808"/>
                      <a:pt x="4025" y="7823"/>
                      <a:pt x="3993" y="7818"/>
                    </a:cubicBezTo>
                    <a:cubicBezTo>
                      <a:pt x="3972" y="7815"/>
                      <a:pt x="3953" y="7804"/>
                      <a:pt x="3940" y="7786"/>
                    </a:cubicBezTo>
                    <a:cubicBezTo>
                      <a:pt x="3927" y="7769"/>
                      <a:pt x="3921" y="7748"/>
                      <a:pt x="3925" y="7726"/>
                    </a:cubicBezTo>
                    <a:cubicBezTo>
                      <a:pt x="3926" y="7715"/>
                      <a:pt x="3930" y="7704"/>
                      <a:pt x="3936" y="7695"/>
                    </a:cubicBezTo>
                    <a:cubicBezTo>
                      <a:pt x="3953" y="7668"/>
                      <a:pt x="3984" y="7653"/>
                      <a:pt x="4016" y="7657"/>
                    </a:cubicBezTo>
                    <a:cubicBezTo>
                      <a:pt x="4061" y="7664"/>
                      <a:pt x="4091" y="7705"/>
                      <a:pt x="4085" y="7749"/>
                    </a:cubicBezTo>
                    <a:close/>
                    <a:moveTo>
                      <a:pt x="4063" y="7662"/>
                    </a:moveTo>
                    <a:cubicBezTo>
                      <a:pt x="4050" y="7652"/>
                      <a:pt x="4035" y="7646"/>
                      <a:pt x="4018" y="7643"/>
                    </a:cubicBezTo>
                    <a:cubicBezTo>
                      <a:pt x="3981" y="7638"/>
                      <a:pt x="3944" y="7655"/>
                      <a:pt x="3924" y="7687"/>
                    </a:cubicBezTo>
                    <a:cubicBezTo>
                      <a:pt x="3918" y="7697"/>
                      <a:pt x="3914" y="7707"/>
                      <a:pt x="3911" y="7718"/>
                    </a:cubicBezTo>
                    <a:lnTo>
                      <a:pt x="3373" y="7728"/>
                    </a:lnTo>
                    <a:cubicBezTo>
                      <a:pt x="3372" y="7719"/>
                      <a:pt x="3370" y="7710"/>
                      <a:pt x="3368" y="7701"/>
                    </a:cubicBezTo>
                    <a:cubicBezTo>
                      <a:pt x="3361" y="7678"/>
                      <a:pt x="3347" y="7659"/>
                      <a:pt x="3331" y="7644"/>
                    </a:cubicBezTo>
                    <a:lnTo>
                      <a:pt x="3441" y="7488"/>
                    </a:lnTo>
                    <a:cubicBezTo>
                      <a:pt x="3453" y="7493"/>
                      <a:pt x="3466" y="7495"/>
                      <a:pt x="3480" y="7492"/>
                    </a:cubicBezTo>
                    <a:cubicBezTo>
                      <a:pt x="3496" y="7488"/>
                      <a:pt x="3509" y="7478"/>
                      <a:pt x="3517" y="7465"/>
                    </a:cubicBezTo>
                    <a:cubicBezTo>
                      <a:pt x="3524" y="7470"/>
                      <a:pt x="3532" y="7474"/>
                      <a:pt x="3539" y="7478"/>
                    </a:cubicBezTo>
                    <a:cubicBezTo>
                      <a:pt x="3639" y="7531"/>
                      <a:pt x="3754" y="7542"/>
                      <a:pt x="3862" y="7508"/>
                    </a:cubicBezTo>
                    <a:cubicBezTo>
                      <a:pt x="3960" y="7478"/>
                      <a:pt x="4044" y="7413"/>
                      <a:pt x="4098" y="7326"/>
                    </a:cubicBezTo>
                    <a:cubicBezTo>
                      <a:pt x="4124" y="7283"/>
                      <a:pt x="4143" y="7236"/>
                      <a:pt x="4153" y="7187"/>
                    </a:cubicBezTo>
                    <a:cubicBezTo>
                      <a:pt x="4158" y="7187"/>
                      <a:pt x="4164" y="7187"/>
                      <a:pt x="4171" y="7186"/>
                    </a:cubicBezTo>
                    <a:cubicBezTo>
                      <a:pt x="4193" y="7180"/>
                      <a:pt x="4209" y="7164"/>
                      <a:pt x="4215" y="7143"/>
                    </a:cubicBezTo>
                    <a:lnTo>
                      <a:pt x="4355" y="7149"/>
                    </a:lnTo>
                    <a:cubicBezTo>
                      <a:pt x="4355" y="7160"/>
                      <a:pt x="4357" y="7172"/>
                      <a:pt x="4360" y="7183"/>
                    </a:cubicBezTo>
                    <a:cubicBezTo>
                      <a:pt x="4368" y="7206"/>
                      <a:pt x="4381" y="7225"/>
                      <a:pt x="4397" y="7240"/>
                    </a:cubicBezTo>
                    <a:lnTo>
                      <a:pt x="4063" y="7662"/>
                    </a:lnTo>
                    <a:close/>
                    <a:moveTo>
                      <a:pt x="4496" y="7021"/>
                    </a:moveTo>
                    <a:cubicBezTo>
                      <a:pt x="4488" y="7020"/>
                      <a:pt x="4481" y="7020"/>
                      <a:pt x="4473" y="7021"/>
                    </a:cubicBezTo>
                    <a:lnTo>
                      <a:pt x="4337" y="5872"/>
                    </a:lnTo>
                    <a:lnTo>
                      <a:pt x="4479" y="5845"/>
                    </a:lnTo>
                    <a:cubicBezTo>
                      <a:pt x="4488" y="5878"/>
                      <a:pt x="4516" y="5904"/>
                      <a:pt x="4551" y="5909"/>
                    </a:cubicBezTo>
                    <a:cubicBezTo>
                      <a:pt x="4572" y="5912"/>
                      <a:pt x="4592" y="5907"/>
                      <a:pt x="4609" y="5897"/>
                    </a:cubicBezTo>
                    <a:lnTo>
                      <a:pt x="4683" y="5998"/>
                    </a:lnTo>
                    <a:cubicBezTo>
                      <a:pt x="4680" y="6001"/>
                      <a:pt x="4678" y="6004"/>
                      <a:pt x="4676" y="6008"/>
                    </a:cubicBezTo>
                    <a:cubicBezTo>
                      <a:pt x="4666" y="6023"/>
                      <a:pt x="4663" y="6041"/>
                      <a:pt x="4667" y="6058"/>
                    </a:cubicBezTo>
                    <a:cubicBezTo>
                      <a:pt x="4676" y="6095"/>
                      <a:pt x="4712" y="6117"/>
                      <a:pt x="4748" y="6109"/>
                    </a:cubicBezTo>
                    <a:cubicBezTo>
                      <a:pt x="4766" y="6105"/>
                      <a:pt x="4781" y="6094"/>
                      <a:pt x="4791" y="6079"/>
                    </a:cubicBezTo>
                    <a:cubicBezTo>
                      <a:pt x="4800" y="6064"/>
                      <a:pt x="4803" y="6046"/>
                      <a:pt x="4799" y="6028"/>
                    </a:cubicBezTo>
                    <a:cubicBezTo>
                      <a:pt x="4791" y="5992"/>
                      <a:pt x="4755" y="5969"/>
                      <a:pt x="4718" y="5977"/>
                    </a:cubicBezTo>
                    <a:cubicBezTo>
                      <a:pt x="4709" y="5979"/>
                      <a:pt x="4701" y="5983"/>
                      <a:pt x="4694" y="5989"/>
                    </a:cubicBezTo>
                    <a:lnTo>
                      <a:pt x="4621" y="5889"/>
                    </a:lnTo>
                    <a:cubicBezTo>
                      <a:pt x="4637" y="5876"/>
                      <a:pt x="4648" y="5857"/>
                      <a:pt x="4652" y="5834"/>
                    </a:cubicBezTo>
                    <a:cubicBezTo>
                      <a:pt x="4658" y="5791"/>
                      <a:pt x="4632" y="5752"/>
                      <a:pt x="4593" y="5738"/>
                    </a:cubicBezTo>
                    <a:lnTo>
                      <a:pt x="4733" y="5200"/>
                    </a:lnTo>
                    <a:cubicBezTo>
                      <a:pt x="4735" y="5200"/>
                      <a:pt x="4737" y="5201"/>
                      <a:pt x="4740" y="5201"/>
                    </a:cubicBezTo>
                    <a:cubicBezTo>
                      <a:pt x="4788" y="5204"/>
                      <a:pt x="4833" y="5182"/>
                      <a:pt x="4860" y="5143"/>
                    </a:cubicBezTo>
                    <a:lnTo>
                      <a:pt x="5342" y="5516"/>
                    </a:lnTo>
                    <a:cubicBezTo>
                      <a:pt x="5318" y="5550"/>
                      <a:pt x="5322" y="5595"/>
                      <a:pt x="5349" y="5625"/>
                    </a:cubicBezTo>
                    <a:lnTo>
                      <a:pt x="4699" y="6327"/>
                    </a:lnTo>
                    <a:cubicBezTo>
                      <a:pt x="4691" y="6323"/>
                      <a:pt x="4683" y="6321"/>
                      <a:pt x="4675" y="6320"/>
                    </a:cubicBezTo>
                    <a:cubicBezTo>
                      <a:pt x="4637" y="6314"/>
                      <a:pt x="4600" y="6332"/>
                      <a:pt x="4580" y="6364"/>
                    </a:cubicBezTo>
                    <a:cubicBezTo>
                      <a:pt x="4573" y="6375"/>
                      <a:pt x="4569" y="6388"/>
                      <a:pt x="4567" y="6401"/>
                    </a:cubicBezTo>
                    <a:cubicBezTo>
                      <a:pt x="4563" y="6426"/>
                      <a:pt x="4569" y="6451"/>
                      <a:pt x="4585" y="6472"/>
                    </a:cubicBezTo>
                    <a:cubicBezTo>
                      <a:pt x="4587" y="6474"/>
                      <a:pt x="4589" y="6477"/>
                      <a:pt x="4591" y="6479"/>
                    </a:cubicBezTo>
                    <a:lnTo>
                      <a:pt x="4496" y="7021"/>
                    </a:lnTo>
                    <a:close/>
                    <a:moveTo>
                      <a:pt x="4721" y="5991"/>
                    </a:moveTo>
                    <a:cubicBezTo>
                      <a:pt x="4750" y="5985"/>
                      <a:pt x="4779" y="6003"/>
                      <a:pt x="4785" y="6031"/>
                    </a:cubicBezTo>
                    <a:cubicBezTo>
                      <a:pt x="4791" y="6059"/>
                      <a:pt x="4773" y="6089"/>
                      <a:pt x="4745" y="6095"/>
                    </a:cubicBezTo>
                    <a:cubicBezTo>
                      <a:pt x="4716" y="6102"/>
                      <a:pt x="4688" y="6084"/>
                      <a:pt x="4681" y="6055"/>
                    </a:cubicBezTo>
                    <a:cubicBezTo>
                      <a:pt x="4678" y="6041"/>
                      <a:pt x="4681" y="6027"/>
                      <a:pt x="4688" y="6015"/>
                    </a:cubicBezTo>
                    <a:cubicBezTo>
                      <a:pt x="4696" y="6003"/>
                      <a:pt x="4707" y="5995"/>
                      <a:pt x="4721" y="5991"/>
                    </a:cubicBezTo>
                    <a:close/>
                    <a:moveTo>
                      <a:pt x="4741" y="6426"/>
                    </a:moveTo>
                    <a:cubicBezTo>
                      <a:pt x="4740" y="6437"/>
                      <a:pt x="4736" y="6448"/>
                      <a:pt x="4730" y="6457"/>
                    </a:cubicBezTo>
                    <a:cubicBezTo>
                      <a:pt x="4713" y="6485"/>
                      <a:pt x="4682" y="6499"/>
                      <a:pt x="4650" y="6495"/>
                    </a:cubicBezTo>
                    <a:cubicBezTo>
                      <a:pt x="4628" y="6492"/>
                      <a:pt x="4609" y="6480"/>
                      <a:pt x="4596" y="6463"/>
                    </a:cubicBezTo>
                    <a:cubicBezTo>
                      <a:pt x="4583" y="6446"/>
                      <a:pt x="4578" y="6424"/>
                      <a:pt x="4581" y="6403"/>
                    </a:cubicBezTo>
                    <a:cubicBezTo>
                      <a:pt x="4582" y="6392"/>
                      <a:pt x="4586" y="6381"/>
                      <a:pt x="4592" y="6372"/>
                    </a:cubicBezTo>
                    <a:cubicBezTo>
                      <a:pt x="4609" y="6344"/>
                      <a:pt x="4641" y="6330"/>
                      <a:pt x="4673" y="6334"/>
                    </a:cubicBezTo>
                    <a:cubicBezTo>
                      <a:pt x="4717" y="6341"/>
                      <a:pt x="4748" y="6382"/>
                      <a:pt x="4741" y="6426"/>
                    </a:cubicBezTo>
                    <a:moveTo>
                      <a:pt x="4868" y="5077"/>
                    </a:moveTo>
                    <a:cubicBezTo>
                      <a:pt x="4867" y="5096"/>
                      <a:pt x="4861" y="5115"/>
                      <a:pt x="4851" y="5131"/>
                    </a:cubicBezTo>
                    <a:cubicBezTo>
                      <a:pt x="4827" y="5168"/>
                      <a:pt x="4785" y="5190"/>
                      <a:pt x="4741" y="5187"/>
                    </a:cubicBezTo>
                    <a:cubicBezTo>
                      <a:pt x="4676" y="5182"/>
                      <a:pt x="4626" y="5125"/>
                      <a:pt x="4631" y="5059"/>
                    </a:cubicBezTo>
                    <a:cubicBezTo>
                      <a:pt x="4633" y="5040"/>
                      <a:pt x="4639" y="5022"/>
                      <a:pt x="4649" y="5006"/>
                    </a:cubicBezTo>
                    <a:cubicBezTo>
                      <a:pt x="4672" y="4968"/>
                      <a:pt x="4714" y="4946"/>
                      <a:pt x="4759" y="4950"/>
                    </a:cubicBezTo>
                    <a:cubicBezTo>
                      <a:pt x="4824" y="4955"/>
                      <a:pt x="4873" y="5012"/>
                      <a:pt x="4868" y="5077"/>
                    </a:cubicBezTo>
                    <a:close/>
                    <a:moveTo>
                      <a:pt x="5832" y="3862"/>
                    </a:moveTo>
                    <a:cubicBezTo>
                      <a:pt x="5867" y="3975"/>
                      <a:pt x="5851" y="4098"/>
                      <a:pt x="5789" y="4199"/>
                    </a:cubicBezTo>
                    <a:cubicBezTo>
                      <a:pt x="5737" y="4283"/>
                      <a:pt x="5656" y="4345"/>
                      <a:pt x="5562" y="4374"/>
                    </a:cubicBezTo>
                    <a:cubicBezTo>
                      <a:pt x="5465" y="4404"/>
                      <a:pt x="5366" y="4396"/>
                      <a:pt x="5280" y="4359"/>
                    </a:cubicBezTo>
                    <a:cubicBezTo>
                      <a:pt x="5284" y="4348"/>
                      <a:pt x="5286" y="4335"/>
                      <a:pt x="5283" y="4322"/>
                    </a:cubicBezTo>
                    <a:cubicBezTo>
                      <a:pt x="5276" y="4290"/>
                      <a:pt x="5243" y="4269"/>
                      <a:pt x="5211" y="4277"/>
                    </a:cubicBezTo>
                    <a:cubicBezTo>
                      <a:pt x="5198" y="4280"/>
                      <a:pt x="5187" y="4287"/>
                      <a:pt x="5178" y="4297"/>
                    </a:cubicBezTo>
                    <a:cubicBezTo>
                      <a:pt x="5122" y="4249"/>
                      <a:pt x="5077" y="4186"/>
                      <a:pt x="5053" y="4112"/>
                    </a:cubicBezTo>
                    <a:cubicBezTo>
                      <a:pt x="5078" y="4100"/>
                      <a:pt x="5094" y="4072"/>
                      <a:pt x="5087" y="4043"/>
                    </a:cubicBezTo>
                    <a:cubicBezTo>
                      <a:pt x="5081" y="4016"/>
                      <a:pt x="5058" y="3998"/>
                      <a:pt x="5032" y="3997"/>
                    </a:cubicBezTo>
                    <a:cubicBezTo>
                      <a:pt x="5029" y="3917"/>
                      <a:pt x="5050" y="3837"/>
                      <a:pt x="5093" y="3767"/>
                    </a:cubicBezTo>
                    <a:cubicBezTo>
                      <a:pt x="5098" y="3759"/>
                      <a:pt x="5104" y="3751"/>
                      <a:pt x="5110" y="3743"/>
                    </a:cubicBezTo>
                    <a:cubicBezTo>
                      <a:pt x="5124" y="3754"/>
                      <a:pt x="5142" y="3760"/>
                      <a:pt x="5161" y="3755"/>
                    </a:cubicBezTo>
                    <a:cubicBezTo>
                      <a:pt x="5194" y="3748"/>
                      <a:pt x="5214" y="3716"/>
                      <a:pt x="5207" y="3683"/>
                    </a:cubicBezTo>
                    <a:cubicBezTo>
                      <a:pt x="5205" y="3673"/>
                      <a:pt x="5200" y="3664"/>
                      <a:pt x="5193" y="3657"/>
                    </a:cubicBezTo>
                    <a:cubicBezTo>
                      <a:pt x="5231" y="3628"/>
                      <a:pt x="5274" y="3606"/>
                      <a:pt x="5320" y="3592"/>
                    </a:cubicBezTo>
                    <a:cubicBezTo>
                      <a:pt x="5327" y="3590"/>
                      <a:pt x="5333" y="3588"/>
                      <a:pt x="5340" y="3586"/>
                    </a:cubicBezTo>
                    <a:cubicBezTo>
                      <a:pt x="5349" y="3617"/>
                      <a:pt x="5380" y="3636"/>
                      <a:pt x="5411" y="3629"/>
                    </a:cubicBezTo>
                    <a:cubicBezTo>
                      <a:pt x="5438" y="3623"/>
                      <a:pt x="5456" y="3600"/>
                      <a:pt x="5458" y="3574"/>
                    </a:cubicBezTo>
                    <a:cubicBezTo>
                      <a:pt x="5626" y="3581"/>
                      <a:pt x="5780" y="3692"/>
                      <a:pt x="5832" y="3862"/>
                    </a:cubicBezTo>
                    <a:moveTo>
                      <a:pt x="5389" y="3295"/>
                    </a:moveTo>
                    <a:cubicBezTo>
                      <a:pt x="5346" y="3305"/>
                      <a:pt x="5302" y="3278"/>
                      <a:pt x="5292" y="3234"/>
                    </a:cubicBezTo>
                    <a:cubicBezTo>
                      <a:pt x="5287" y="3213"/>
                      <a:pt x="5290" y="3191"/>
                      <a:pt x="5302" y="3173"/>
                    </a:cubicBezTo>
                    <a:cubicBezTo>
                      <a:pt x="5313" y="3155"/>
                      <a:pt x="5331" y="3142"/>
                      <a:pt x="5352" y="3137"/>
                    </a:cubicBezTo>
                    <a:cubicBezTo>
                      <a:pt x="5373" y="3132"/>
                      <a:pt x="5395" y="3135"/>
                      <a:pt x="5414" y="3147"/>
                    </a:cubicBezTo>
                    <a:cubicBezTo>
                      <a:pt x="5432" y="3158"/>
                      <a:pt x="5445" y="3176"/>
                      <a:pt x="5450" y="3197"/>
                    </a:cubicBezTo>
                    <a:cubicBezTo>
                      <a:pt x="5455" y="3218"/>
                      <a:pt x="5451" y="3240"/>
                      <a:pt x="5440" y="3258"/>
                    </a:cubicBezTo>
                    <a:cubicBezTo>
                      <a:pt x="5428" y="3277"/>
                      <a:pt x="5411" y="3290"/>
                      <a:pt x="5389" y="3295"/>
                    </a:cubicBez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AT"/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3086395" y="180000"/>
                <a:ext cx="2788285" cy="2255520"/>
              </a:xfrm>
              <a:custGeom>
                <a:avLst/>
                <a:gdLst>
                  <a:gd name="T0" fmla="*/ 3469 w 3984"/>
                  <a:gd name="T1" fmla="*/ 613 h 3221"/>
                  <a:gd name="T2" fmla="*/ 3562 w 3984"/>
                  <a:gd name="T3" fmla="*/ 361 h 3221"/>
                  <a:gd name="T4" fmla="*/ 3303 w 3984"/>
                  <a:gd name="T5" fmla="*/ 648 h 3221"/>
                  <a:gd name="T6" fmla="*/ 3067 w 3984"/>
                  <a:gd name="T7" fmla="*/ 735 h 3221"/>
                  <a:gd name="T8" fmla="*/ 2837 w 3984"/>
                  <a:gd name="T9" fmla="*/ 1 h 3221"/>
                  <a:gd name="T10" fmla="*/ 2428 w 3984"/>
                  <a:gd name="T11" fmla="*/ 484 h 3221"/>
                  <a:gd name="T12" fmla="*/ 1356 w 3984"/>
                  <a:gd name="T13" fmla="*/ 790 h 3221"/>
                  <a:gd name="T14" fmla="*/ 971 w 3984"/>
                  <a:gd name="T15" fmla="*/ 488 h 3221"/>
                  <a:gd name="T16" fmla="*/ 805 w 3984"/>
                  <a:gd name="T17" fmla="*/ 1002 h 3221"/>
                  <a:gd name="T18" fmla="*/ 54 w 3984"/>
                  <a:gd name="T19" fmla="*/ 987 h 3221"/>
                  <a:gd name="T20" fmla="*/ 136 w 3984"/>
                  <a:gd name="T21" fmla="*/ 1065 h 3221"/>
                  <a:gd name="T22" fmla="*/ 1367 w 3984"/>
                  <a:gd name="T23" fmla="*/ 818 h 3221"/>
                  <a:gd name="T24" fmla="*/ 1187 w 3984"/>
                  <a:gd name="T25" fmla="*/ 1428 h 3221"/>
                  <a:gd name="T26" fmla="*/ 411 w 3984"/>
                  <a:gd name="T27" fmla="*/ 1887 h 3221"/>
                  <a:gd name="T28" fmla="*/ 530 w 3984"/>
                  <a:gd name="T29" fmla="*/ 1897 h 3221"/>
                  <a:gd name="T30" fmla="*/ 1266 w 3984"/>
                  <a:gd name="T31" fmla="*/ 1822 h 3221"/>
                  <a:gd name="T32" fmla="*/ 1455 w 3984"/>
                  <a:gd name="T33" fmla="*/ 2596 h 3221"/>
                  <a:gd name="T34" fmla="*/ 1590 w 3984"/>
                  <a:gd name="T35" fmla="*/ 3159 h 3221"/>
                  <a:gd name="T36" fmla="*/ 2132 w 3984"/>
                  <a:gd name="T37" fmla="*/ 2960 h 3221"/>
                  <a:gd name="T38" fmla="*/ 2477 w 3984"/>
                  <a:gd name="T39" fmla="*/ 3140 h 3221"/>
                  <a:gd name="T40" fmla="*/ 2144 w 3984"/>
                  <a:gd name="T41" fmla="*/ 2783 h 3221"/>
                  <a:gd name="T42" fmla="*/ 1610 w 3984"/>
                  <a:gd name="T43" fmla="*/ 2915 h 3221"/>
                  <a:gd name="T44" fmla="*/ 1700 w 3984"/>
                  <a:gd name="T45" fmla="*/ 2189 h 3221"/>
                  <a:gd name="T46" fmla="*/ 2100 w 3984"/>
                  <a:gd name="T47" fmla="*/ 2051 h 3221"/>
                  <a:gd name="T48" fmla="*/ 2446 w 3984"/>
                  <a:gd name="T49" fmla="*/ 2297 h 3221"/>
                  <a:gd name="T50" fmla="*/ 2717 w 3984"/>
                  <a:gd name="T51" fmla="*/ 2678 h 3221"/>
                  <a:gd name="T52" fmla="*/ 2578 w 3984"/>
                  <a:gd name="T53" fmla="*/ 2266 h 3221"/>
                  <a:gd name="T54" fmla="*/ 3000 w 3984"/>
                  <a:gd name="T55" fmla="*/ 2039 h 3221"/>
                  <a:gd name="T56" fmla="*/ 2207 w 3984"/>
                  <a:gd name="T57" fmla="*/ 1989 h 3221"/>
                  <a:gd name="T58" fmla="*/ 1942 w 3984"/>
                  <a:gd name="T59" fmla="*/ 1372 h 3221"/>
                  <a:gd name="T60" fmla="*/ 2782 w 3984"/>
                  <a:gd name="T61" fmla="*/ 1778 h 3221"/>
                  <a:gd name="T62" fmla="*/ 1901 w 3984"/>
                  <a:gd name="T63" fmla="*/ 1235 h 3221"/>
                  <a:gd name="T64" fmla="*/ 1462 w 3984"/>
                  <a:gd name="T65" fmla="*/ 888 h 3221"/>
                  <a:gd name="T66" fmla="*/ 2483 w 3984"/>
                  <a:gd name="T67" fmla="*/ 535 h 3221"/>
                  <a:gd name="T68" fmla="*/ 3038 w 3984"/>
                  <a:gd name="T69" fmla="*/ 741 h 3221"/>
                  <a:gd name="T70" fmla="*/ 3114 w 3984"/>
                  <a:gd name="T71" fmla="*/ 1446 h 3221"/>
                  <a:gd name="T72" fmla="*/ 3262 w 3984"/>
                  <a:gd name="T73" fmla="*/ 1241 h 3221"/>
                  <a:gd name="T74" fmla="*/ 3736 w 3984"/>
                  <a:gd name="T75" fmla="*/ 1120 h 3221"/>
                  <a:gd name="T76" fmla="*/ 3455 w 3984"/>
                  <a:gd name="T77" fmla="*/ 714 h 3221"/>
                  <a:gd name="T78" fmla="*/ 3971 w 3984"/>
                  <a:gd name="T79" fmla="*/ 459 h 3221"/>
                  <a:gd name="T80" fmla="*/ 24 w 3984"/>
                  <a:gd name="T81" fmla="*/ 1025 h 3221"/>
                  <a:gd name="T82" fmla="*/ 513 w 3984"/>
                  <a:gd name="T83" fmla="*/ 1951 h 3221"/>
                  <a:gd name="T84" fmla="*/ 511 w 3984"/>
                  <a:gd name="T85" fmla="*/ 1891 h 3221"/>
                  <a:gd name="T86" fmla="*/ 1597 w 3984"/>
                  <a:gd name="T87" fmla="*/ 3146 h 3221"/>
                  <a:gd name="T88" fmla="*/ 2576 w 3984"/>
                  <a:gd name="T89" fmla="*/ 2198 h 3221"/>
                  <a:gd name="T90" fmla="*/ 2428 w 3984"/>
                  <a:gd name="T91" fmla="*/ 2173 h 3221"/>
                  <a:gd name="T92" fmla="*/ 1509 w 3984"/>
                  <a:gd name="T93" fmla="*/ 2502 h 3221"/>
                  <a:gd name="T94" fmla="*/ 966 w 3984"/>
                  <a:gd name="T95" fmla="*/ 2193 h 3221"/>
                  <a:gd name="T96" fmla="*/ 1643 w 3984"/>
                  <a:gd name="T97" fmla="*/ 2021 h 3221"/>
                  <a:gd name="T98" fmla="*/ 1787 w 3984"/>
                  <a:gd name="T99" fmla="*/ 1287 h 3221"/>
                  <a:gd name="T100" fmla="*/ 1784 w 3984"/>
                  <a:gd name="T101" fmla="*/ 1349 h 3221"/>
                  <a:gd name="T102" fmla="*/ 2045 w 3984"/>
                  <a:gd name="T103" fmla="*/ 1811 h 3221"/>
                  <a:gd name="T104" fmla="*/ 1656 w 3984"/>
                  <a:gd name="T105" fmla="*/ 2014 h 3221"/>
                  <a:gd name="T106" fmla="*/ 1438 w 3984"/>
                  <a:gd name="T107" fmla="*/ 1427 h 3221"/>
                  <a:gd name="T108" fmla="*/ 1587 w 3984"/>
                  <a:gd name="T109" fmla="*/ 820 h 3221"/>
                  <a:gd name="T110" fmla="*/ 1546 w 3984"/>
                  <a:gd name="T111" fmla="*/ 655 h 3221"/>
                  <a:gd name="T112" fmla="*/ 2513 w 3984"/>
                  <a:gd name="T113" fmla="*/ 529 h 3221"/>
                  <a:gd name="T114" fmla="*/ 2532 w 3984"/>
                  <a:gd name="T115" fmla="*/ 187 h 3221"/>
                  <a:gd name="T116" fmla="*/ 3046 w 3984"/>
                  <a:gd name="T117" fmla="*/ 621 h 3221"/>
                  <a:gd name="T118" fmla="*/ 3339 w 3984"/>
                  <a:gd name="T119" fmla="*/ 1388 h 3221"/>
                  <a:gd name="T120" fmla="*/ 3121 w 3984"/>
                  <a:gd name="T121" fmla="*/ 1306 h 3221"/>
                  <a:gd name="T122" fmla="*/ 3929 w 3984"/>
                  <a:gd name="T123" fmla="*/ 475 h 3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84" h="3221">
                    <a:moveTo>
                      <a:pt x="3893" y="359"/>
                    </a:moveTo>
                    <a:cubicBezTo>
                      <a:pt x="3878" y="364"/>
                      <a:pt x="3865" y="375"/>
                      <a:pt x="3856" y="388"/>
                    </a:cubicBezTo>
                    <a:cubicBezTo>
                      <a:pt x="3846" y="405"/>
                      <a:pt x="3843" y="425"/>
                      <a:pt x="3849" y="444"/>
                    </a:cubicBezTo>
                    <a:lnTo>
                      <a:pt x="3850" y="447"/>
                    </a:lnTo>
                    <a:lnTo>
                      <a:pt x="3469" y="613"/>
                    </a:lnTo>
                    <a:cubicBezTo>
                      <a:pt x="3465" y="604"/>
                      <a:pt x="3459" y="596"/>
                      <a:pt x="3452" y="590"/>
                    </a:cubicBezTo>
                    <a:lnTo>
                      <a:pt x="3549" y="469"/>
                    </a:lnTo>
                    <a:cubicBezTo>
                      <a:pt x="3563" y="478"/>
                      <a:pt x="3581" y="481"/>
                      <a:pt x="3599" y="476"/>
                    </a:cubicBezTo>
                    <a:cubicBezTo>
                      <a:pt x="3630" y="466"/>
                      <a:pt x="3648" y="432"/>
                      <a:pt x="3638" y="400"/>
                    </a:cubicBezTo>
                    <a:cubicBezTo>
                      <a:pt x="3628" y="368"/>
                      <a:pt x="3594" y="351"/>
                      <a:pt x="3562" y="361"/>
                    </a:cubicBezTo>
                    <a:cubicBezTo>
                      <a:pt x="3530" y="371"/>
                      <a:pt x="3513" y="405"/>
                      <a:pt x="3523" y="437"/>
                    </a:cubicBezTo>
                    <a:cubicBezTo>
                      <a:pt x="3526" y="446"/>
                      <a:pt x="3531" y="454"/>
                      <a:pt x="3537" y="460"/>
                    </a:cubicBezTo>
                    <a:lnTo>
                      <a:pt x="3441" y="581"/>
                    </a:lnTo>
                    <a:cubicBezTo>
                      <a:pt x="3428" y="572"/>
                      <a:pt x="3413" y="567"/>
                      <a:pt x="3397" y="566"/>
                    </a:cubicBezTo>
                    <a:cubicBezTo>
                      <a:pt x="3348" y="563"/>
                      <a:pt x="3306" y="599"/>
                      <a:pt x="3303" y="648"/>
                    </a:cubicBezTo>
                    <a:cubicBezTo>
                      <a:pt x="3300" y="689"/>
                      <a:pt x="3326" y="726"/>
                      <a:pt x="3364" y="738"/>
                    </a:cubicBezTo>
                    <a:lnTo>
                      <a:pt x="3248" y="1238"/>
                    </a:lnTo>
                    <a:lnTo>
                      <a:pt x="3244" y="1237"/>
                    </a:lnTo>
                    <a:cubicBezTo>
                      <a:pt x="3233" y="1235"/>
                      <a:pt x="3222" y="1235"/>
                      <a:pt x="3212" y="1236"/>
                    </a:cubicBezTo>
                    <a:lnTo>
                      <a:pt x="3067" y="735"/>
                    </a:lnTo>
                    <a:cubicBezTo>
                      <a:pt x="3087" y="726"/>
                      <a:pt x="3101" y="707"/>
                      <a:pt x="3102" y="685"/>
                    </a:cubicBezTo>
                    <a:cubicBezTo>
                      <a:pt x="3103" y="672"/>
                      <a:pt x="3100" y="660"/>
                      <a:pt x="3094" y="650"/>
                    </a:cubicBezTo>
                    <a:cubicBezTo>
                      <a:pt x="3118" y="627"/>
                      <a:pt x="3139" y="601"/>
                      <a:pt x="3157" y="573"/>
                    </a:cubicBezTo>
                    <a:cubicBezTo>
                      <a:pt x="3194" y="513"/>
                      <a:pt x="3213" y="444"/>
                      <a:pt x="3213" y="374"/>
                    </a:cubicBezTo>
                    <a:cubicBezTo>
                      <a:pt x="3212" y="168"/>
                      <a:pt x="3043" y="0"/>
                      <a:pt x="2837" y="1"/>
                    </a:cubicBezTo>
                    <a:cubicBezTo>
                      <a:pt x="2707" y="2"/>
                      <a:pt x="2588" y="68"/>
                      <a:pt x="2520" y="179"/>
                    </a:cubicBezTo>
                    <a:cubicBezTo>
                      <a:pt x="2483" y="239"/>
                      <a:pt x="2464" y="307"/>
                      <a:pt x="2464" y="378"/>
                    </a:cubicBezTo>
                    <a:cubicBezTo>
                      <a:pt x="2464" y="391"/>
                      <a:pt x="2465" y="405"/>
                      <a:pt x="2467" y="418"/>
                    </a:cubicBezTo>
                    <a:cubicBezTo>
                      <a:pt x="2445" y="426"/>
                      <a:pt x="2429" y="446"/>
                      <a:pt x="2427" y="471"/>
                    </a:cubicBezTo>
                    <a:cubicBezTo>
                      <a:pt x="2427" y="476"/>
                      <a:pt x="2427" y="480"/>
                      <a:pt x="2428" y="484"/>
                    </a:cubicBezTo>
                    <a:lnTo>
                      <a:pt x="1611" y="714"/>
                    </a:lnTo>
                    <a:cubicBezTo>
                      <a:pt x="1601" y="684"/>
                      <a:pt x="1581" y="659"/>
                      <a:pt x="1554" y="643"/>
                    </a:cubicBezTo>
                    <a:cubicBezTo>
                      <a:pt x="1492" y="606"/>
                      <a:pt x="1410" y="626"/>
                      <a:pt x="1372" y="687"/>
                    </a:cubicBezTo>
                    <a:lnTo>
                      <a:pt x="1371" y="689"/>
                    </a:lnTo>
                    <a:cubicBezTo>
                      <a:pt x="1353" y="720"/>
                      <a:pt x="1348" y="756"/>
                      <a:pt x="1356" y="790"/>
                    </a:cubicBezTo>
                    <a:cubicBezTo>
                      <a:pt x="1358" y="795"/>
                      <a:pt x="1360" y="800"/>
                      <a:pt x="1361" y="805"/>
                    </a:cubicBezTo>
                    <a:lnTo>
                      <a:pt x="864" y="1044"/>
                    </a:lnTo>
                    <a:cubicBezTo>
                      <a:pt x="854" y="1027"/>
                      <a:pt x="838" y="1013"/>
                      <a:pt x="819" y="1006"/>
                    </a:cubicBezTo>
                    <a:lnTo>
                      <a:pt x="967" y="488"/>
                    </a:lnTo>
                    <a:lnTo>
                      <a:pt x="971" y="488"/>
                    </a:lnTo>
                    <a:cubicBezTo>
                      <a:pt x="1004" y="490"/>
                      <a:pt x="1032" y="465"/>
                      <a:pt x="1035" y="432"/>
                    </a:cubicBezTo>
                    <a:cubicBezTo>
                      <a:pt x="1037" y="399"/>
                      <a:pt x="1012" y="370"/>
                      <a:pt x="978" y="368"/>
                    </a:cubicBezTo>
                    <a:cubicBezTo>
                      <a:pt x="945" y="366"/>
                      <a:pt x="916" y="391"/>
                      <a:pt x="914" y="424"/>
                    </a:cubicBezTo>
                    <a:cubicBezTo>
                      <a:pt x="912" y="451"/>
                      <a:pt x="929" y="475"/>
                      <a:pt x="953" y="484"/>
                    </a:cubicBezTo>
                    <a:lnTo>
                      <a:pt x="805" y="1002"/>
                    </a:lnTo>
                    <a:cubicBezTo>
                      <a:pt x="802" y="1002"/>
                      <a:pt x="798" y="1001"/>
                      <a:pt x="794" y="1001"/>
                    </a:cubicBezTo>
                    <a:cubicBezTo>
                      <a:pt x="747" y="998"/>
                      <a:pt x="707" y="1032"/>
                      <a:pt x="701" y="1078"/>
                    </a:cubicBezTo>
                    <a:lnTo>
                      <a:pt x="137" y="1051"/>
                    </a:lnTo>
                    <a:cubicBezTo>
                      <a:pt x="137" y="1046"/>
                      <a:pt x="136" y="1042"/>
                      <a:pt x="135" y="1037"/>
                    </a:cubicBezTo>
                    <a:cubicBezTo>
                      <a:pt x="127" y="1001"/>
                      <a:pt x="90" y="978"/>
                      <a:pt x="54" y="987"/>
                    </a:cubicBezTo>
                    <a:cubicBezTo>
                      <a:pt x="37" y="991"/>
                      <a:pt x="22" y="1002"/>
                      <a:pt x="12" y="1017"/>
                    </a:cubicBezTo>
                    <a:cubicBezTo>
                      <a:pt x="3" y="1032"/>
                      <a:pt x="0" y="1051"/>
                      <a:pt x="4" y="1068"/>
                    </a:cubicBezTo>
                    <a:cubicBezTo>
                      <a:pt x="12" y="1104"/>
                      <a:pt x="49" y="1127"/>
                      <a:pt x="85" y="1118"/>
                    </a:cubicBezTo>
                    <a:cubicBezTo>
                      <a:pt x="103" y="1114"/>
                      <a:pt x="117" y="1104"/>
                      <a:pt x="127" y="1088"/>
                    </a:cubicBezTo>
                    <a:cubicBezTo>
                      <a:pt x="131" y="1081"/>
                      <a:pt x="134" y="1073"/>
                      <a:pt x="136" y="1065"/>
                    </a:cubicBezTo>
                    <a:lnTo>
                      <a:pt x="700" y="1092"/>
                    </a:lnTo>
                    <a:cubicBezTo>
                      <a:pt x="701" y="1137"/>
                      <a:pt x="737" y="1174"/>
                      <a:pt x="783" y="1177"/>
                    </a:cubicBezTo>
                    <a:cubicBezTo>
                      <a:pt x="831" y="1180"/>
                      <a:pt x="873" y="1143"/>
                      <a:pt x="876" y="1095"/>
                    </a:cubicBezTo>
                    <a:cubicBezTo>
                      <a:pt x="877" y="1082"/>
                      <a:pt x="875" y="1069"/>
                      <a:pt x="871" y="1057"/>
                    </a:cubicBezTo>
                    <a:lnTo>
                      <a:pt x="1367" y="818"/>
                    </a:lnTo>
                    <a:cubicBezTo>
                      <a:pt x="1379" y="840"/>
                      <a:pt x="1396" y="859"/>
                      <a:pt x="1417" y="872"/>
                    </a:cubicBezTo>
                    <a:cubicBezTo>
                      <a:pt x="1427" y="878"/>
                      <a:pt x="1438" y="882"/>
                      <a:pt x="1448" y="885"/>
                    </a:cubicBezTo>
                    <a:lnTo>
                      <a:pt x="1338" y="1305"/>
                    </a:lnTo>
                    <a:cubicBezTo>
                      <a:pt x="1330" y="1303"/>
                      <a:pt x="1321" y="1302"/>
                      <a:pt x="1312" y="1302"/>
                    </a:cubicBezTo>
                    <a:cubicBezTo>
                      <a:pt x="1242" y="1302"/>
                      <a:pt x="1186" y="1359"/>
                      <a:pt x="1187" y="1428"/>
                    </a:cubicBezTo>
                    <a:cubicBezTo>
                      <a:pt x="1187" y="1449"/>
                      <a:pt x="1192" y="1468"/>
                      <a:pt x="1201" y="1485"/>
                    </a:cubicBezTo>
                    <a:lnTo>
                      <a:pt x="523" y="1885"/>
                    </a:lnTo>
                    <a:lnTo>
                      <a:pt x="522" y="1882"/>
                    </a:lnTo>
                    <a:cubicBezTo>
                      <a:pt x="511" y="1868"/>
                      <a:pt x="496" y="1859"/>
                      <a:pt x="478" y="1856"/>
                    </a:cubicBezTo>
                    <a:cubicBezTo>
                      <a:pt x="451" y="1852"/>
                      <a:pt x="425" y="1865"/>
                      <a:pt x="411" y="1887"/>
                    </a:cubicBezTo>
                    <a:cubicBezTo>
                      <a:pt x="406" y="1895"/>
                      <a:pt x="403" y="1904"/>
                      <a:pt x="401" y="1913"/>
                    </a:cubicBezTo>
                    <a:cubicBezTo>
                      <a:pt x="396" y="1950"/>
                      <a:pt x="422" y="1984"/>
                      <a:pt x="458" y="1990"/>
                    </a:cubicBezTo>
                    <a:cubicBezTo>
                      <a:pt x="485" y="1994"/>
                      <a:pt x="511" y="1981"/>
                      <a:pt x="526" y="1958"/>
                    </a:cubicBezTo>
                    <a:cubicBezTo>
                      <a:pt x="530" y="1950"/>
                      <a:pt x="534" y="1942"/>
                      <a:pt x="535" y="1933"/>
                    </a:cubicBezTo>
                    <a:cubicBezTo>
                      <a:pt x="537" y="1920"/>
                      <a:pt x="535" y="1908"/>
                      <a:pt x="530" y="1897"/>
                    </a:cubicBezTo>
                    <a:lnTo>
                      <a:pt x="1208" y="1498"/>
                    </a:lnTo>
                    <a:cubicBezTo>
                      <a:pt x="1230" y="1531"/>
                      <a:pt x="1267" y="1553"/>
                      <a:pt x="1309" y="1554"/>
                    </a:cubicBezTo>
                    <a:lnTo>
                      <a:pt x="1315" y="1764"/>
                    </a:lnTo>
                    <a:cubicBezTo>
                      <a:pt x="1289" y="1769"/>
                      <a:pt x="1268" y="1791"/>
                      <a:pt x="1266" y="1819"/>
                    </a:cubicBezTo>
                    <a:lnTo>
                      <a:pt x="1266" y="1822"/>
                    </a:lnTo>
                    <a:cubicBezTo>
                      <a:pt x="1159" y="1839"/>
                      <a:pt x="1065" y="1901"/>
                      <a:pt x="1007" y="1994"/>
                    </a:cubicBezTo>
                    <a:cubicBezTo>
                      <a:pt x="971" y="2054"/>
                      <a:pt x="951" y="2123"/>
                      <a:pt x="952" y="2193"/>
                    </a:cubicBezTo>
                    <a:cubicBezTo>
                      <a:pt x="953" y="2399"/>
                      <a:pt x="1121" y="2567"/>
                      <a:pt x="1328" y="2566"/>
                    </a:cubicBezTo>
                    <a:cubicBezTo>
                      <a:pt x="1354" y="2565"/>
                      <a:pt x="1379" y="2563"/>
                      <a:pt x="1403" y="2558"/>
                    </a:cubicBezTo>
                    <a:cubicBezTo>
                      <a:pt x="1411" y="2579"/>
                      <a:pt x="1431" y="2595"/>
                      <a:pt x="1455" y="2596"/>
                    </a:cubicBezTo>
                    <a:cubicBezTo>
                      <a:pt x="1462" y="2597"/>
                      <a:pt x="1468" y="2596"/>
                      <a:pt x="1474" y="2594"/>
                    </a:cubicBezTo>
                    <a:lnTo>
                      <a:pt x="1596" y="2920"/>
                    </a:lnTo>
                    <a:cubicBezTo>
                      <a:pt x="1573" y="2931"/>
                      <a:pt x="1553" y="2949"/>
                      <a:pt x="1539" y="2971"/>
                    </a:cubicBezTo>
                    <a:cubicBezTo>
                      <a:pt x="1519" y="3004"/>
                      <a:pt x="1514" y="3043"/>
                      <a:pt x="1525" y="3080"/>
                    </a:cubicBezTo>
                    <a:cubicBezTo>
                      <a:pt x="1535" y="3114"/>
                      <a:pt x="1559" y="3142"/>
                      <a:pt x="1590" y="3159"/>
                    </a:cubicBezTo>
                    <a:cubicBezTo>
                      <a:pt x="1621" y="3175"/>
                      <a:pt x="1657" y="3179"/>
                      <a:pt x="1691" y="3168"/>
                    </a:cubicBezTo>
                    <a:cubicBezTo>
                      <a:pt x="1722" y="3159"/>
                      <a:pt x="1748" y="3138"/>
                      <a:pt x="1765" y="3111"/>
                    </a:cubicBezTo>
                    <a:cubicBezTo>
                      <a:pt x="1784" y="3080"/>
                      <a:pt x="1790" y="3043"/>
                      <a:pt x="1781" y="3008"/>
                    </a:cubicBezTo>
                    <a:lnTo>
                      <a:pt x="2058" y="2908"/>
                    </a:lnTo>
                    <a:cubicBezTo>
                      <a:pt x="2071" y="2937"/>
                      <a:pt x="2099" y="2958"/>
                      <a:pt x="2132" y="2960"/>
                    </a:cubicBezTo>
                    <a:cubicBezTo>
                      <a:pt x="2157" y="2961"/>
                      <a:pt x="2179" y="2953"/>
                      <a:pt x="2196" y="2938"/>
                    </a:cubicBezTo>
                    <a:lnTo>
                      <a:pt x="2372" y="3117"/>
                    </a:lnTo>
                    <a:cubicBezTo>
                      <a:pt x="2361" y="3131"/>
                      <a:pt x="2356" y="3149"/>
                      <a:pt x="2360" y="3168"/>
                    </a:cubicBezTo>
                    <a:cubicBezTo>
                      <a:pt x="2368" y="3200"/>
                      <a:pt x="2400" y="3221"/>
                      <a:pt x="2432" y="3213"/>
                    </a:cubicBezTo>
                    <a:cubicBezTo>
                      <a:pt x="2465" y="3205"/>
                      <a:pt x="2485" y="3173"/>
                      <a:pt x="2477" y="3140"/>
                    </a:cubicBezTo>
                    <a:cubicBezTo>
                      <a:pt x="2470" y="3108"/>
                      <a:pt x="2437" y="3088"/>
                      <a:pt x="2405" y="3095"/>
                    </a:cubicBezTo>
                    <a:cubicBezTo>
                      <a:pt x="2396" y="3098"/>
                      <a:pt x="2389" y="3101"/>
                      <a:pt x="2382" y="3107"/>
                    </a:cubicBezTo>
                    <a:lnTo>
                      <a:pt x="2206" y="2928"/>
                    </a:lnTo>
                    <a:cubicBezTo>
                      <a:pt x="2218" y="2914"/>
                      <a:pt x="2225" y="2896"/>
                      <a:pt x="2226" y="2877"/>
                    </a:cubicBezTo>
                    <a:cubicBezTo>
                      <a:pt x="2229" y="2828"/>
                      <a:pt x="2192" y="2787"/>
                      <a:pt x="2144" y="2783"/>
                    </a:cubicBezTo>
                    <a:cubicBezTo>
                      <a:pt x="2095" y="2780"/>
                      <a:pt x="2053" y="2817"/>
                      <a:pt x="2050" y="2866"/>
                    </a:cubicBezTo>
                    <a:cubicBezTo>
                      <a:pt x="2049" y="2876"/>
                      <a:pt x="2050" y="2886"/>
                      <a:pt x="2053" y="2895"/>
                    </a:cubicBezTo>
                    <a:lnTo>
                      <a:pt x="1777" y="2995"/>
                    </a:lnTo>
                    <a:cubicBezTo>
                      <a:pt x="1752" y="2929"/>
                      <a:pt x="1681" y="2893"/>
                      <a:pt x="1613" y="2914"/>
                    </a:cubicBezTo>
                    <a:lnTo>
                      <a:pt x="1610" y="2915"/>
                    </a:lnTo>
                    <a:lnTo>
                      <a:pt x="1488" y="2589"/>
                    </a:lnTo>
                    <a:cubicBezTo>
                      <a:pt x="1505" y="2579"/>
                      <a:pt x="1518" y="2561"/>
                      <a:pt x="1520" y="2540"/>
                    </a:cubicBezTo>
                    <a:cubicBezTo>
                      <a:pt x="1520" y="2531"/>
                      <a:pt x="1519" y="2522"/>
                      <a:pt x="1515" y="2514"/>
                    </a:cubicBezTo>
                    <a:cubicBezTo>
                      <a:pt x="1567" y="2484"/>
                      <a:pt x="1612" y="2441"/>
                      <a:pt x="1645" y="2388"/>
                    </a:cubicBezTo>
                    <a:cubicBezTo>
                      <a:pt x="1681" y="2328"/>
                      <a:pt x="1701" y="2260"/>
                      <a:pt x="1700" y="2189"/>
                    </a:cubicBezTo>
                    <a:cubicBezTo>
                      <a:pt x="1700" y="2169"/>
                      <a:pt x="1698" y="2148"/>
                      <a:pt x="1695" y="2128"/>
                    </a:cubicBezTo>
                    <a:cubicBezTo>
                      <a:pt x="1718" y="2121"/>
                      <a:pt x="1735" y="2100"/>
                      <a:pt x="1737" y="2075"/>
                    </a:cubicBezTo>
                    <a:cubicBezTo>
                      <a:pt x="1738" y="2069"/>
                      <a:pt x="1737" y="2063"/>
                      <a:pt x="1735" y="2057"/>
                    </a:cubicBezTo>
                    <a:lnTo>
                      <a:pt x="1983" y="1972"/>
                    </a:lnTo>
                    <a:cubicBezTo>
                      <a:pt x="2001" y="2018"/>
                      <a:pt x="2047" y="2051"/>
                      <a:pt x="2100" y="2051"/>
                    </a:cubicBezTo>
                    <a:cubicBezTo>
                      <a:pt x="2140" y="2050"/>
                      <a:pt x="2176" y="2031"/>
                      <a:pt x="2199" y="2001"/>
                    </a:cubicBezTo>
                    <a:lnTo>
                      <a:pt x="2417" y="2164"/>
                    </a:lnTo>
                    <a:lnTo>
                      <a:pt x="2415" y="2166"/>
                    </a:lnTo>
                    <a:cubicBezTo>
                      <a:pt x="2402" y="2187"/>
                      <a:pt x="2398" y="2212"/>
                      <a:pt x="2404" y="2237"/>
                    </a:cubicBezTo>
                    <a:cubicBezTo>
                      <a:pt x="2409" y="2262"/>
                      <a:pt x="2424" y="2283"/>
                      <a:pt x="2446" y="2297"/>
                    </a:cubicBezTo>
                    <a:cubicBezTo>
                      <a:pt x="2467" y="2310"/>
                      <a:pt x="2493" y="2315"/>
                      <a:pt x="2518" y="2309"/>
                    </a:cubicBezTo>
                    <a:cubicBezTo>
                      <a:pt x="2524" y="2308"/>
                      <a:pt x="2529" y="2306"/>
                      <a:pt x="2534" y="2304"/>
                    </a:cubicBezTo>
                    <a:lnTo>
                      <a:pt x="2670" y="2569"/>
                    </a:lnTo>
                    <a:cubicBezTo>
                      <a:pt x="2649" y="2582"/>
                      <a:pt x="2638" y="2607"/>
                      <a:pt x="2644" y="2633"/>
                    </a:cubicBezTo>
                    <a:cubicBezTo>
                      <a:pt x="2652" y="2665"/>
                      <a:pt x="2684" y="2685"/>
                      <a:pt x="2717" y="2678"/>
                    </a:cubicBezTo>
                    <a:cubicBezTo>
                      <a:pt x="2749" y="2670"/>
                      <a:pt x="2769" y="2638"/>
                      <a:pt x="2762" y="2605"/>
                    </a:cubicBezTo>
                    <a:cubicBezTo>
                      <a:pt x="2754" y="2573"/>
                      <a:pt x="2721" y="2553"/>
                      <a:pt x="2689" y="2560"/>
                    </a:cubicBezTo>
                    <a:cubicBezTo>
                      <a:pt x="2687" y="2561"/>
                      <a:pt x="2685" y="2562"/>
                      <a:pt x="2683" y="2562"/>
                    </a:cubicBezTo>
                    <a:lnTo>
                      <a:pt x="2547" y="2297"/>
                    </a:lnTo>
                    <a:cubicBezTo>
                      <a:pt x="2559" y="2289"/>
                      <a:pt x="2570" y="2279"/>
                      <a:pt x="2578" y="2266"/>
                    </a:cubicBezTo>
                    <a:cubicBezTo>
                      <a:pt x="2590" y="2246"/>
                      <a:pt x="2595" y="2224"/>
                      <a:pt x="2591" y="2201"/>
                    </a:cubicBezTo>
                    <a:lnTo>
                      <a:pt x="2957" y="2116"/>
                    </a:lnTo>
                    <a:cubicBezTo>
                      <a:pt x="2966" y="2145"/>
                      <a:pt x="2997" y="2163"/>
                      <a:pt x="3028" y="2156"/>
                    </a:cubicBezTo>
                    <a:cubicBezTo>
                      <a:pt x="3060" y="2148"/>
                      <a:pt x="3080" y="2116"/>
                      <a:pt x="3072" y="2084"/>
                    </a:cubicBezTo>
                    <a:cubicBezTo>
                      <a:pt x="3065" y="2051"/>
                      <a:pt x="3032" y="2031"/>
                      <a:pt x="3000" y="2039"/>
                    </a:cubicBezTo>
                    <a:cubicBezTo>
                      <a:pt x="2971" y="2045"/>
                      <a:pt x="2952" y="2073"/>
                      <a:pt x="2954" y="2102"/>
                    </a:cubicBezTo>
                    <a:lnTo>
                      <a:pt x="2588" y="2187"/>
                    </a:lnTo>
                    <a:cubicBezTo>
                      <a:pt x="2573" y="2140"/>
                      <a:pt x="2524" y="2112"/>
                      <a:pt x="2476" y="2123"/>
                    </a:cubicBezTo>
                    <a:cubicBezTo>
                      <a:pt x="2456" y="2127"/>
                      <a:pt x="2439" y="2138"/>
                      <a:pt x="2425" y="2152"/>
                    </a:cubicBezTo>
                    <a:lnTo>
                      <a:pt x="2207" y="1989"/>
                    </a:lnTo>
                    <a:cubicBezTo>
                      <a:pt x="2219" y="1970"/>
                      <a:pt x="2225" y="1948"/>
                      <a:pt x="2225" y="1924"/>
                    </a:cubicBezTo>
                    <a:cubicBezTo>
                      <a:pt x="2225" y="1854"/>
                      <a:pt x="2168" y="1798"/>
                      <a:pt x="2098" y="1799"/>
                    </a:cubicBezTo>
                    <a:cubicBezTo>
                      <a:pt x="2084" y="1799"/>
                      <a:pt x="2071" y="1801"/>
                      <a:pt x="2058" y="1806"/>
                    </a:cubicBezTo>
                    <a:lnTo>
                      <a:pt x="1897" y="1409"/>
                    </a:lnTo>
                    <a:cubicBezTo>
                      <a:pt x="1915" y="1402"/>
                      <a:pt x="1931" y="1389"/>
                      <a:pt x="1942" y="1372"/>
                    </a:cubicBezTo>
                    <a:cubicBezTo>
                      <a:pt x="1943" y="1368"/>
                      <a:pt x="1945" y="1365"/>
                      <a:pt x="1947" y="1362"/>
                    </a:cubicBezTo>
                    <a:cubicBezTo>
                      <a:pt x="1948" y="1360"/>
                      <a:pt x="1948" y="1358"/>
                      <a:pt x="1949" y="1357"/>
                    </a:cubicBezTo>
                    <a:lnTo>
                      <a:pt x="2728" y="1702"/>
                    </a:lnTo>
                    <a:cubicBezTo>
                      <a:pt x="2727" y="1706"/>
                      <a:pt x="2726" y="1710"/>
                      <a:pt x="2726" y="1713"/>
                    </a:cubicBezTo>
                    <a:cubicBezTo>
                      <a:pt x="2724" y="1747"/>
                      <a:pt x="2749" y="1776"/>
                      <a:pt x="2782" y="1778"/>
                    </a:cubicBezTo>
                    <a:cubicBezTo>
                      <a:pt x="2815" y="1780"/>
                      <a:pt x="2844" y="1755"/>
                      <a:pt x="2847" y="1722"/>
                    </a:cubicBezTo>
                    <a:cubicBezTo>
                      <a:pt x="2849" y="1689"/>
                      <a:pt x="2824" y="1660"/>
                      <a:pt x="2791" y="1658"/>
                    </a:cubicBezTo>
                    <a:cubicBezTo>
                      <a:pt x="2766" y="1656"/>
                      <a:pt x="2745" y="1669"/>
                      <a:pt x="2734" y="1689"/>
                    </a:cubicBezTo>
                    <a:lnTo>
                      <a:pt x="1953" y="1343"/>
                    </a:lnTo>
                    <a:cubicBezTo>
                      <a:pt x="1963" y="1300"/>
                      <a:pt x="1942" y="1254"/>
                      <a:pt x="1901" y="1235"/>
                    </a:cubicBezTo>
                    <a:cubicBezTo>
                      <a:pt x="1854" y="1213"/>
                      <a:pt x="1797" y="1232"/>
                      <a:pt x="1774" y="1281"/>
                    </a:cubicBezTo>
                    <a:cubicBezTo>
                      <a:pt x="1769" y="1290"/>
                      <a:pt x="1766" y="1301"/>
                      <a:pt x="1765" y="1311"/>
                    </a:cubicBezTo>
                    <a:lnTo>
                      <a:pt x="1434" y="1393"/>
                    </a:lnTo>
                    <a:cubicBezTo>
                      <a:pt x="1422" y="1353"/>
                      <a:pt x="1392" y="1322"/>
                      <a:pt x="1352" y="1308"/>
                    </a:cubicBezTo>
                    <a:lnTo>
                      <a:pt x="1462" y="888"/>
                    </a:lnTo>
                    <a:cubicBezTo>
                      <a:pt x="1514" y="897"/>
                      <a:pt x="1570" y="875"/>
                      <a:pt x="1599" y="827"/>
                    </a:cubicBezTo>
                    <a:lnTo>
                      <a:pt x="1600" y="826"/>
                    </a:lnTo>
                    <a:cubicBezTo>
                      <a:pt x="1618" y="796"/>
                      <a:pt x="1623" y="762"/>
                      <a:pt x="1615" y="728"/>
                    </a:cubicBezTo>
                    <a:lnTo>
                      <a:pt x="2432" y="498"/>
                    </a:lnTo>
                    <a:cubicBezTo>
                      <a:pt x="2440" y="519"/>
                      <a:pt x="2460" y="534"/>
                      <a:pt x="2483" y="535"/>
                    </a:cubicBezTo>
                    <a:cubicBezTo>
                      <a:pt x="2489" y="536"/>
                      <a:pt x="2494" y="535"/>
                      <a:pt x="2499" y="534"/>
                    </a:cubicBezTo>
                    <a:cubicBezTo>
                      <a:pt x="2518" y="574"/>
                      <a:pt x="2543" y="610"/>
                      <a:pt x="2575" y="642"/>
                    </a:cubicBezTo>
                    <a:cubicBezTo>
                      <a:pt x="2646" y="712"/>
                      <a:pt x="2740" y="751"/>
                      <a:pt x="2840" y="750"/>
                    </a:cubicBezTo>
                    <a:cubicBezTo>
                      <a:pt x="2895" y="750"/>
                      <a:pt x="2947" y="738"/>
                      <a:pt x="2994" y="717"/>
                    </a:cubicBezTo>
                    <a:cubicBezTo>
                      <a:pt x="3004" y="730"/>
                      <a:pt x="3020" y="740"/>
                      <a:pt x="3038" y="741"/>
                    </a:cubicBezTo>
                    <a:cubicBezTo>
                      <a:pt x="3044" y="741"/>
                      <a:pt x="3049" y="741"/>
                      <a:pt x="3054" y="740"/>
                    </a:cubicBezTo>
                    <a:lnTo>
                      <a:pt x="3197" y="1238"/>
                    </a:lnTo>
                    <a:cubicBezTo>
                      <a:pt x="3161" y="1244"/>
                      <a:pt x="3129" y="1266"/>
                      <a:pt x="3109" y="1298"/>
                    </a:cubicBezTo>
                    <a:cubicBezTo>
                      <a:pt x="3099" y="1313"/>
                      <a:pt x="3093" y="1329"/>
                      <a:pt x="3091" y="1346"/>
                    </a:cubicBezTo>
                    <a:cubicBezTo>
                      <a:pt x="3085" y="1382"/>
                      <a:pt x="3093" y="1417"/>
                      <a:pt x="3114" y="1446"/>
                    </a:cubicBezTo>
                    <a:cubicBezTo>
                      <a:pt x="3134" y="1475"/>
                      <a:pt x="3165" y="1494"/>
                      <a:pt x="3200" y="1500"/>
                    </a:cubicBezTo>
                    <a:cubicBezTo>
                      <a:pt x="3254" y="1508"/>
                      <a:pt x="3307" y="1484"/>
                      <a:pt x="3335" y="1438"/>
                    </a:cubicBezTo>
                    <a:cubicBezTo>
                      <a:pt x="3344" y="1424"/>
                      <a:pt x="3350" y="1407"/>
                      <a:pt x="3353" y="1390"/>
                    </a:cubicBezTo>
                    <a:cubicBezTo>
                      <a:pt x="3359" y="1355"/>
                      <a:pt x="3351" y="1320"/>
                      <a:pt x="3330" y="1291"/>
                    </a:cubicBezTo>
                    <a:cubicBezTo>
                      <a:pt x="3313" y="1267"/>
                      <a:pt x="3289" y="1250"/>
                      <a:pt x="3262" y="1241"/>
                    </a:cubicBezTo>
                    <a:lnTo>
                      <a:pt x="3378" y="741"/>
                    </a:lnTo>
                    <a:cubicBezTo>
                      <a:pt x="3380" y="741"/>
                      <a:pt x="3383" y="742"/>
                      <a:pt x="3385" y="742"/>
                    </a:cubicBezTo>
                    <a:cubicBezTo>
                      <a:pt x="3407" y="743"/>
                      <a:pt x="3428" y="736"/>
                      <a:pt x="3444" y="724"/>
                    </a:cubicBezTo>
                    <a:lnTo>
                      <a:pt x="3748" y="1062"/>
                    </a:lnTo>
                    <a:cubicBezTo>
                      <a:pt x="3735" y="1077"/>
                      <a:pt x="3730" y="1099"/>
                      <a:pt x="3736" y="1120"/>
                    </a:cubicBezTo>
                    <a:cubicBezTo>
                      <a:pt x="3746" y="1151"/>
                      <a:pt x="3780" y="1169"/>
                      <a:pt x="3812" y="1159"/>
                    </a:cubicBezTo>
                    <a:cubicBezTo>
                      <a:pt x="3844" y="1149"/>
                      <a:pt x="3861" y="1115"/>
                      <a:pt x="3851" y="1083"/>
                    </a:cubicBezTo>
                    <a:cubicBezTo>
                      <a:pt x="3841" y="1051"/>
                      <a:pt x="3807" y="1034"/>
                      <a:pt x="3775" y="1044"/>
                    </a:cubicBezTo>
                    <a:cubicBezTo>
                      <a:pt x="3769" y="1046"/>
                      <a:pt x="3764" y="1049"/>
                      <a:pt x="3759" y="1052"/>
                    </a:cubicBezTo>
                    <a:lnTo>
                      <a:pt x="3455" y="714"/>
                    </a:lnTo>
                    <a:cubicBezTo>
                      <a:pt x="3469" y="700"/>
                      <a:pt x="3478" y="681"/>
                      <a:pt x="3479" y="660"/>
                    </a:cubicBezTo>
                    <a:cubicBezTo>
                      <a:pt x="3480" y="648"/>
                      <a:pt x="3478" y="637"/>
                      <a:pt x="3475" y="626"/>
                    </a:cubicBezTo>
                    <a:lnTo>
                      <a:pt x="3857" y="459"/>
                    </a:lnTo>
                    <a:cubicBezTo>
                      <a:pt x="3872" y="485"/>
                      <a:pt x="3904" y="498"/>
                      <a:pt x="3934" y="488"/>
                    </a:cubicBezTo>
                    <a:cubicBezTo>
                      <a:pt x="3949" y="484"/>
                      <a:pt x="3962" y="473"/>
                      <a:pt x="3971" y="459"/>
                    </a:cubicBezTo>
                    <a:cubicBezTo>
                      <a:pt x="3981" y="443"/>
                      <a:pt x="3984" y="422"/>
                      <a:pt x="3978" y="404"/>
                    </a:cubicBezTo>
                    <a:cubicBezTo>
                      <a:pt x="3967" y="368"/>
                      <a:pt x="3929" y="348"/>
                      <a:pt x="3893" y="359"/>
                    </a:cubicBezTo>
                    <a:moveTo>
                      <a:pt x="82" y="1104"/>
                    </a:moveTo>
                    <a:cubicBezTo>
                      <a:pt x="53" y="1111"/>
                      <a:pt x="25" y="1093"/>
                      <a:pt x="18" y="1065"/>
                    </a:cubicBezTo>
                    <a:cubicBezTo>
                      <a:pt x="15" y="1051"/>
                      <a:pt x="17" y="1037"/>
                      <a:pt x="24" y="1025"/>
                    </a:cubicBezTo>
                    <a:cubicBezTo>
                      <a:pt x="32" y="1013"/>
                      <a:pt x="44" y="1004"/>
                      <a:pt x="57" y="1001"/>
                    </a:cubicBezTo>
                    <a:cubicBezTo>
                      <a:pt x="86" y="994"/>
                      <a:pt x="115" y="1012"/>
                      <a:pt x="121" y="1041"/>
                    </a:cubicBezTo>
                    <a:cubicBezTo>
                      <a:pt x="128" y="1068"/>
                      <a:pt x="109" y="1098"/>
                      <a:pt x="82" y="1104"/>
                    </a:cubicBezTo>
                    <a:moveTo>
                      <a:pt x="521" y="1930"/>
                    </a:moveTo>
                    <a:cubicBezTo>
                      <a:pt x="520" y="1938"/>
                      <a:pt x="517" y="1945"/>
                      <a:pt x="513" y="1951"/>
                    </a:cubicBezTo>
                    <a:cubicBezTo>
                      <a:pt x="502" y="1969"/>
                      <a:pt x="481" y="1978"/>
                      <a:pt x="461" y="1975"/>
                    </a:cubicBezTo>
                    <a:cubicBezTo>
                      <a:pt x="432" y="1971"/>
                      <a:pt x="411" y="1944"/>
                      <a:pt x="416" y="1915"/>
                    </a:cubicBezTo>
                    <a:cubicBezTo>
                      <a:pt x="417" y="1908"/>
                      <a:pt x="419" y="1901"/>
                      <a:pt x="423" y="1895"/>
                    </a:cubicBezTo>
                    <a:cubicBezTo>
                      <a:pt x="434" y="1877"/>
                      <a:pt x="455" y="1867"/>
                      <a:pt x="476" y="1870"/>
                    </a:cubicBezTo>
                    <a:cubicBezTo>
                      <a:pt x="490" y="1872"/>
                      <a:pt x="502" y="1880"/>
                      <a:pt x="511" y="1891"/>
                    </a:cubicBezTo>
                    <a:cubicBezTo>
                      <a:pt x="519" y="1902"/>
                      <a:pt x="523" y="1916"/>
                      <a:pt x="521" y="1930"/>
                    </a:cubicBezTo>
                    <a:close/>
                    <a:moveTo>
                      <a:pt x="1766" y="3006"/>
                    </a:moveTo>
                    <a:cubicBezTo>
                      <a:pt x="1776" y="3039"/>
                      <a:pt x="1771" y="3074"/>
                      <a:pt x="1753" y="3104"/>
                    </a:cubicBezTo>
                    <a:cubicBezTo>
                      <a:pt x="1738" y="3128"/>
                      <a:pt x="1715" y="3146"/>
                      <a:pt x="1687" y="3155"/>
                    </a:cubicBezTo>
                    <a:cubicBezTo>
                      <a:pt x="1657" y="3164"/>
                      <a:pt x="1625" y="3161"/>
                      <a:pt x="1597" y="3146"/>
                    </a:cubicBezTo>
                    <a:cubicBezTo>
                      <a:pt x="1569" y="3131"/>
                      <a:pt x="1548" y="3106"/>
                      <a:pt x="1539" y="3076"/>
                    </a:cubicBezTo>
                    <a:cubicBezTo>
                      <a:pt x="1529" y="3043"/>
                      <a:pt x="1533" y="3008"/>
                      <a:pt x="1551" y="2978"/>
                    </a:cubicBezTo>
                    <a:cubicBezTo>
                      <a:pt x="1566" y="2954"/>
                      <a:pt x="1590" y="2936"/>
                      <a:pt x="1617" y="2928"/>
                    </a:cubicBezTo>
                    <a:cubicBezTo>
                      <a:pt x="1680" y="2908"/>
                      <a:pt x="1746" y="2943"/>
                      <a:pt x="1766" y="3006"/>
                    </a:cubicBezTo>
                    <a:moveTo>
                      <a:pt x="2576" y="2198"/>
                    </a:moveTo>
                    <a:cubicBezTo>
                      <a:pt x="2581" y="2219"/>
                      <a:pt x="2577" y="2240"/>
                      <a:pt x="2566" y="2258"/>
                    </a:cubicBezTo>
                    <a:cubicBezTo>
                      <a:pt x="2554" y="2277"/>
                      <a:pt x="2536" y="2290"/>
                      <a:pt x="2515" y="2295"/>
                    </a:cubicBezTo>
                    <a:cubicBezTo>
                      <a:pt x="2494" y="2300"/>
                      <a:pt x="2472" y="2296"/>
                      <a:pt x="2453" y="2284"/>
                    </a:cubicBezTo>
                    <a:cubicBezTo>
                      <a:pt x="2435" y="2273"/>
                      <a:pt x="2422" y="2255"/>
                      <a:pt x="2418" y="2234"/>
                    </a:cubicBezTo>
                    <a:cubicBezTo>
                      <a:pt x="2413" y="2213"/>
                      <a:pt x="2416" y="2191"/>
                      <a:pt x="2428" y="2173"/>
                    </a:cubicBezTo>
                    <a:cubicBezTo>
                      <a:pt x="2439" y="2154"/>
                      <a:pt x="2457" y="2142"/>
                      <a:pt x="2479" y="2137"/>
                    </a:cubicBezTo>
                    <a:cubicBezTo>
                      <a:pt x="2522" y="2127"/>
                      <a:pt x="2566" y="2154"/>
                      <a:pt x="2576" y="2198"/>
                    </a:cubicBezTo>
                    <a:close/>
                    <a:moveTo>
                      <a:pt x="1686" y="2189"/>
                    </a:moveTo>
                    <a:cubicBezTo>
                      <a:pt x="1686" y="2257"/>
                      <a:pt x="1668" y="2323"/>
                      <a:pt x="1632" y="2380"/>
                    </a:cubicBezTo>
                    <a:cubicBezTo>
                      <a:pt x="1601" y="2431"/>
                      <a:pt x="1558" y="2472"/>
                      <a:pt x="1509" y="2502"/>
                    </a:cubicBezTo>
                    <a:cubicBezTo>
                      <a:pt x="1498" y="2487"/>
                      <a:pt x="1482" y="2477"/>
                      <a:pt x="1463" y="2476"/>
                    </a:cubicBezTo>
                    <a:cubicBezTo>
                      <a:pt x="1430" y="2474"/>
                      <a:pt x="1401" y="2499"/>
                      <a:pt x="1399" y="2532"/>
                    </a:cubicBezTo>
                    <a:cubicBezTo>
                      <a:pt x="1399" y="2536"/>
                      <a:pt x="1399" y="2540"/>
                      <a:pt x="1400" y="2544"/>
                    </a:cubicBezTo>
                    <a:cubicBezTo>
                      <a:pt x="1376" y="2548"/>
                      <a:pt x="1352" y="2551"/>
                      <a:pt x="1328" y="2551"/>
                    </a:cubicBezTo>
                    <a:cubicBezTo>
                      <a:pt x="1129" y="2552"/>
                      <a:pt x="967" y="2391"/>
                      <a:pt x="966" y="2193"/>
                    </a:cubicBezTo>
                    <a:cubicBezTo>
                      <a:pt x="966" y="2125"/>
                      <a:pt x="984" y="2059"/>
                      <a:pt x="1020" y="2002"/>
                    </a:cubicBezTo>
                    <a:cubicBezTo>
                      <a:pt x="1075" y="1912"/>
                      <a:pt x="1165" y="1853"/>
                      <a:pt x="1267" y="1836"/>
                    </a:cubicBezTo>
                    <a:cubicBezTo>
                      <a:pt x="1273" y="1862"/>
                      <a:pt x="1295" y="1882"/>
                      <a:pt x="1322" y="1883"/>
                    </a:cubicBezTo>
                    <a:cubicBezTo>
                      <a:pt x="1352" y="1885"/>
                      <a:pt x="1379" y="1865"/>
                      <a:pt x="1385" y="1836"/>
                    </a:cubicBezTo>
                    <a:cubicBezTo>
                      <a:pt x="1497" y="1854"/>
                      <a:pt x="1591" y="1925"/>
                      <a:pt x="1643" y="2021"/>
                    </a:cubicBezTo>
                    <a:cubicBezTo>
                      <a:pt x="1628" y="2031"/>
                      <a:pt x="1618" y="2048"/>
                      <a:pt x="1617" y="2067"/>
                    </a:cubicBezTo>
                    <a:cubicBezTo>
                      <a:pt x="1615" y="2100"/>
                      <a:pt x="1640" y="2129"/>
                      <a:pt x="1673" y="2131"/>
                    </a:cubicBezTo>
                    <a:cubicBezTo>
                      <a:pt x="1676" y="2131"/>
                      <a:pt x="1678" y="2131"/>
                      <a:pt x="1681" y="2131"/>
                    </a:cubicBezTo>
                    <a:cubicBezTo>
                      <a:pt x="1684" y="2150"/>
                      <a:pt x="1686" y="2169"/>
                      <a:pt x="1686" y="2189"/>
                    </a:cubicBezTo>
                    <a:moveTo>
                      <a:pt x="1787" y="1287"/>
                    </a:moveTo>
                    <a:cubicBezTo>
                      <a:pt x="1788" y="1284"/>
                      <a:pt x="1790" y="1281"/>
                      <a:pt x="1791" y="1278"/>
                    </a:cubicBezTo>
                    <a:cubicBezTo>
                      <a:pt x="1813" y="1243"/>
                      <a:pt x="1857" y="1230"/>
                      <a:pt x="1895" y="1248"/>
                    </a:cubicBezTo>
                    <a:cubicBezTo>
                      <a:pt x="1935" y="1267"/>
                      <a:pt x="1953" y="1315"/>
                      <a:pt x="1934" y="1356"/>
                    </a:cubicBezTo>
                    <a:cubicBezTo>
                      <a:pt x="1915" y="1397"/>
                      <a:pt x="1866" y="1413"/>
                      <a:pt x="1826" y="1395"/>
                    </a:cubicBezTo>
                    <a:cubicBezTo>
                      <a:pt x="1806" y="1385"/>
                      <a:pt x="1791" y="1369"/>
                      <a:pt x="1784" y="1349"/>
                    </a:cubicBezTo>
                    <a:cubicBezTo>
                      <a:pt x="1777" y="1328"/>
                      <a:pt x="1778" y="1306"/>
                      <a:pt x="1787" y="1287"/>
                    </a:cubicBezTo>
                    <a:moveTo>
                      <a:pt x="1771" y="1354"/>
                    </a:moveTo>
                    <a:cubicBezTo>
                      <a:pt x="1779" y="1378"/>
                      <a:pt x="1797" y="1397"/>
                      <a:pt x="1820" y="1408"/>
                    </a:cubicBezTo>
                    <a:cubicBezTo>
                      <a:pt x="1840" y="1417"/>
                      <a:pt x="1863" y="1419"/>
                      <a:pt x="1883" y="1414"/>
                    </a:cubicBezTo>
                    <a:lnTo>
                      <a:pt x="2045" y="1811"/>
                    </a:lnTo>
                    <a:cubicBezTo>
                      <a:pt x="2002" y="1831"/>
                      <a:pt x="1973" y="1875"/>
                      <a:pt x="1973" y="1925"/>
                    </a:cubicBezTo>
                    <a:cubicBezTo>
                      <a:pt x="1973" y="1937"/>
                      <a:pt x="1975" y="1948"/>
                      <a:pt x="1978" y="1959"/>
                    </a:cubicBezTo>
                    <a:lnTo>
                      <a:pt x="1730" y="2044"/>
                    </a:lnTo>
                    <a:cubicBezTo>
                      <a:pt x="1721" y="2025"/>
                      <a:pt x="1703" y="2012"/>
                      <a:pt x="1681" y="2011"/>
                    </a:cubicBezTo>
                    <a:cubicBezTo>
                      <a:pt x="1672" y="2010"/>
                      <a:pt x="1664" y="2012"/>
                      <a:pt x="1656" y="2014"/>
                    </a:cubicBezTo>
                    <a:cubicBezTo>
                      <a:pt x="1602" y="1914"/>
                      <a:pt x="1503" y="1841"/>
                      <a:pt x="1386" y="1822"/>
                    </a:cubicBezTo>
                    <a:cubicBezTo>
                      <a:pt x="1385" y="1791"/>
                      <a:pt x="1361" y="1765"/>
                      <a:pt x="1330" y="1763"/>
                    </a:cubicBezTo>
                    <a:lnTo>
                      <a:pt x="1330" y="1763"/>
                    </a:lnTo>
                    <a:lnTo>
                      <a:pt x="1323" y="1553"/>
                    </a:lnTo>
                    <a:cubicBezTo>
                      <a:pt x="1388" y="1548"/>
                      <a:pt x="1439" y="1493"/>
                      <a:pt x="1438" y="1427"/>
                    </a:cubicBezTo>
                    <a:cubicBezTo>
                      <a:pt x="1438" y="1420"/>
                      <a:pt x="1438" y="1414"/>
                      <a:pt x="1437" y="1407"/>
                    </a:cubicBezTo>
                    <a:lnTo>
                      <a:pt x="1765" y="1326"/>
                    </a:lnTo>
                    <a:cubicBezTo>
                      <a:pt x="1765" y="1335"/>
                      <a:pt x="1767" y="1345"/>
                      <a:pt x="1771" y="1354"/>
                    </a:cubicBezTo>
                    <a:close/>
                    <a:moveTo>
                      <a:pt x="1588" y="818"/>
                    </a:moveTo>
                    <a:lnTo>
                      <a:pt x="1587" y="820"/>
                    </a:lnTo>
                    <a:cubicBezTo>
                      <a:pt x="1553" y="875"/>
                      <a:pt x="1480" y="892"/>
                      <a:pt x="1425" y="859"/>
                    </a:cubicBezTo>
                    <a:cubicBezTo>
                      <a:pt x="1397" y="843"/>
                      <a:pt x="1378" y="817"/>
                      <a:pt x="1370" y="786"/>
                    </a:cubicBezTo>
                    <a:cubicBezTo>
                      <a:pt x="1363" y="756"/>
                      <a:pt x="1367" y="724"/>
                      <a:pt x="1384" y="697"/>
                    </a:cubicBezTo>
                    <a:lnTo>
                      <a:pt x="1385" y="695"/>
                    </a:lnTo>
                    <a:cubicBezTo>
                      <a:pt x="1419" y="640"/>
                      <a:pt x="1491" y="622"/>
                      <a:pt x="1546" y="655"/>
                    </a:cubicBezTo>
                    <a:cubicBezTo>
                      <a:pt x="1574" y="672"/>
                      <a:pt x="1593" y="698"/>
                      <a:pt x="1601" y="728"/>
                    </a:cubicBezTo>
                    <a:cubicBezTo>
                      <a:pt x="1609" y="759"/>
                      <a:pt x="1604" y="791"/>
                      <a:pt x="1588" y="818"/>
                    </a:cubicBezTo>
                    <a:moveTo>
                      <a:pt x="2840" y="736"/>
                    </a:moveTo>
                    <a:cubicBezTo>
                      <a:pt x="2744" y="736"/>
                      <a:pt x="2654" y="699"/>
                      <a:pt x="2585" y="632"/>
                    </a:cubicBezTo>
                    <a:cubicBezTo>
                      <a:pt x="2555" y="602"/>
                      <a:pt x="2530" y="567"/>
                      <a:pt x="2513" y="529"/>
                    </a:cubicBezTo>
                    <a:cubicBezTo>
                      <a:pt x="2532" y="520"/>
                      <a:pt x="2546" y="502"/>
                      <a:pt x="2547" y="479"/>
                    </a:cubicBezTo>
                    <a:cubicBezTo>
                      <a:pt x="2550" y="446"/>
                      <a:pt x="2524" y="417"/>
                      <a:pt x="2491" y="415"/>
                    </a:cubicBezTo>
                    <a:cubicBezTo>
                      <a:pt x="2488" y="415"/>
                      <a:pt x="2484" y="415"/>
                      <a:pt x="2481" y="415"/>
                    </a:cubicBezTo>
                    <a:cubicBezTo>
                      <a:pt x="2479" y="403"/>
                      <a:pt x="2479" y="390"/>
                      <a:pt x="2479" y="378"/>
                    </a:cubicBezTo>
                    <a:cubicBezTo>
                      <a:pt x="2478" y="310"/>
                      <a:pt x="2497" y="244"/>
                      <a:pt x="2532" y="187"/>
                    </a:cubicBezTo>
                    <a:cubicBezTo>
                      <a:pt x="2598" y="80"/>
                      <a:pt x="2712" y="16"/>
                      <a:pt x="2837" y="16"/>
                    </a:cubicBezTo>
                    <a:cubicBezTo>
                      <a:pt x="3035" y="15"/>
                      <a:pt x="3198" y="176"/>
                      <a:pt x="3199" y="374"/>
                    </a:cubicBezTo>
                    <a:cubicBezTo>
                      <a:pt x="3199" y="442"/>
                      <a:pt x="3180" y="508"/>
                      <a:pt x="3145" y="565"/>
                    </a:cubicBezTo>
                    <a:cubicBezTo>
                      <a:pt x="3128" y="592"/>
                      <a:pt x="3108" y="617"/>
                      <a:pt x="3085" y="638"/>
                    </a:cubicBezTo>
                    <a:cubicBezTo>
                      <a:pt x="3075" y="628"/>
                      <a:pt x="3061" y="622"/>
                      <a:pt x="3046" y="621"/>
                    </a:cubicBezTo>
                    <a:cubicBezTo>
                      <a:pt x="3013" y="618"/>
                      <a:pt x="2984" y="644"/>
                      <a:pt x="2982" y="677"/>
                    </a:cubicBezTo>
                    <a:cubicBezTo>
                      <a:pt x="2981" y="687"/>
                      <a:pt x="2983" y="696"/>
                      <a:pt x="2987" y="704"/>
                    </a:cubicBezTo>
                    <a:cubicBezTo>
                      <a:pt x="2942" y="724"/>
                      <a:pt x="2892" y="736"/>
                      <a:pt x="2840" y="736"/>
                    </a:cubicBezTo>
                    <a:moveTo>
                      <a:pt x="3318" y="1299"/>
                    </a:moveTo>
                    <a:cubicBezTo>
                      <a:pt x="3337" y="1325"/>
                      <a:pt x="3344" y="1356"/>
                      <a:pt x="3339" y="1388"/>
                    </a:cubicBezTo>
                    <a:cubicBezTo>
                      <a:pt x="3336" y="1403"/>
                      <a:pt x="3331" y="1418"/>
                      <a:pt x="3323" y="1431"/>
                    </a:cubicBezTo>
                    <a:cubicBezTo>
                      <a:pt x="3297" y="1472"/>
                      <a:pt x="3250" y="1493"/>
                      <a:pt x="3202" y="1485"/>
                    </a:cubicBezTo>
                    <a:cubicBezTo>
                      <a:pt x="3171" y="1480"/>
                      <a:pt x="3144" y="1463"/>
                      <a:pt x="3125" y="1437"/>
                    </a:cubicBezTo>
                    <a:cubicBezTo>
                      <a:pt x="3107" y="1412"/>
                      <a:pt x="3100" y="1380"/>
                      <a:pt x="3105" y="1349"/>
                    </a:cubicBezTo>
                    <a:cubicBezTo>
                      <a:pt x="3107" y="1333"/>
                      <a:pt x="3113" y="1319"/>
                      <a:pt x="3121" y="1306"/>
                    </a:cubicBezTo>
                    <a:cubicBezTo>
                      <a:pt x="3146" y="1265"/>
                      <a:pt x="3194" y="1243"/>
                      <a:pt x="3241" y="1251"/>
                    </a:cubicBezTo>
                    <a:cubicBezTo>
                      <a:pt x="3273" y="1256"/>
                      <a:pt x="3300" y="1273"/>
                      <a:pt x="3318" y="1299"/>
                    </a:cubicBezTo>
                    <a:moveTo>
                      <a:pt x="3964" y="408"/>
                    </a:moveTo>
                    <a:cubicBezTo>
                      <a:pt x="3969" y="423"/>
                      <a:pt x="3967" y="439"/>
                      <a:pt x="3959" y="452"/>
                    </a:cubicBezTo>
                    <a:cubicBezTo>
                      <a:pt x="3952" y="463"/>
                      <a:pt x="3942" y="471"/>
                      <a:pt x="3929" y="475"/>
                    </a:cubicBezTo>
                    <a:cubicBezTo>
                      <a:pt x="3901" y="483"/>
                      <a:pt x="3872" y="468"/>
                      <a:pt x="3863" y="440"/>
                    </a:cubicBezTo>
                    <a:cubicBezTo>
                      <a:pt x="3858" y="425"/>
                      <a:pt x="3860" y="409"/>
                      <a:pt x="3868" y="396"/>
                    </a:cubicBezTo>
                    <a:cubicBezTo>
                      <a:pt x="3875" y="385"/>
                      <a:pt x="3886" y="377"/>
                      <a:pt x="3898" y="373"/>
                    </a:cubicBezTo>
                    <a:cubicBezTo>
                      <a:pt x="3926" y="364"/>
                      <a:pt x="3956" y="380"/>
                      <a:pt x="3964" y="408"/>
                    </a:cubicBezTo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AT"/>
              </a:p>
            </p:txBody>
          </p:sp>
        </p:grp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1687512" y="4826000"/>
              <a:ext cx="1852930" cy="1571625"/>
            </a:xfrm>
            <a:custGeom>
              <a:avLst/>
              <a:gdLst>
                <a:gd name="T0" fmla="*/ 1819 w 2407"/>
                <a:gd name="T1" fmla="*/ 786 h 2041"/>
                <a:gd name="T2" fmla="*/ 2166 w 2407"/>
                <a:gd name="T3" fmla="*/ 1222 h 2041"/>
                <a:gd name="T4" fmla="*/ 1042 w 2407"/>
                <a:gd name="T5" fmla="*/ 1460 h 2041"/>
                <a:gd name="T6" fmla="*/ 729 w 2407"/>
                <a:gd name="T7" fmla="*/ 1254 h 2041"/>
                <a:gd name="T8" fmla="*/ 619 w 2407"/>
                <a:gd name="T9" fmla="*/ 1015 h 2041"/>
                <a:gd name="T10" fmla="*/ 598 w 2407"/>
                <a:gd name="T11" fmla="*/ 753 h 2041"/>
                <a:gd name="T12" fmla="*/ 791 w 2407"/>
                <a:gd name="T13" fmla="*/ 99 h 2041"/>
                <a:gd name="T14" fmla="*/ 688 w 2407"/>
                <a:gd name="T15" fmla="*/ 38 h 2041"/>
                <a:gd name="T16" fmla="*/ 720 w 2407"/>
                <a:gd name="T17" fmla="*/ 126 h 2041"/>
                <a:gd name="T18" fmla="*/ 515 w 2407"/>
                <a:gd name="T19" fmla="*/ 753 h 2041"/>
                <a:gd name="T20" fmla="*/ 421 w 2407"/>
                <a:gd name="T21" fmla="*/ 657 h 2041"/>
                <a:gd name="T22" fmla="*/ 443 w 2407"/>
                <a:gd name="T23" fmla="*/ 634 h 2041"/>
                <a:gd name="T24" fmla="*/ 360 w 2407"/>
                <a:gd name="T25" fmla="*/ 512 h 2041"/>
                <a:gd name="T26" fmla="*/ 121 w 2407"/>
                <a:gd name="T27" fmla="*/ 394 h 2041"/>
                <a:gd name="T28" fmla="*/ 37 w 2407"/>
                <a:gd name="T29" fmla="*/ 313 h 2041"/>
                <a:gd name="T30" fmla="*/ 101 w 2407"/>
                <a:gd name="T31" fmla="*/ 415 h 2041"/>
                <a:gd name="T32" fmla="*/ 304 w 2407"/>
                <a:gd name="T33" fmla="*/ 551 h 2041"/>
                <a:gd name="T34" fmla="*/ 389 w 2407"/>
                <a:gd name="T35" fmla="*/ 671 h 2041"/>
                <a:gd name="T36" fmla="*/ 475 w 2407"/>
                <a:gd name="T37" fmla="*/ 773 h 2041"/>
                <a:gd name="T38" fmla="*/ 599 w 2407"/>
                <a:gd name="T39" fmla="*/ 1023 h 2041"/>
                <a:gd name="T40" fmla="*/ 703 w 2407"/>
                <a:gd name="T41" fmla="*/ 1263 h 2041"/>
                <a:gd name="T42" fmla="*/ 872 w 2407"/>
                <a:gd name="T43" fmla="*/ 1718 h 2041"/>
                <a:gd name="T44" fmla="*/ 2110 w 2407"/>
                <a:gd name="T45" fmla="*/ 1358 h 2041"/>
                <a:gd name="T46" fmla="*/ 2180 w 2407"/>
                <a:gd name="T47" fmla="*/ 1458 h 2041"/>
                <a:gd name="T48" fmla="*/ 1886 w 2407"/>
                <a:gd name="T49" fmla="*/ 1918 h 2041"/>
                <a:gd name="T50" fmla="*/ 1939 w 2407"/>
                <a:gd name="T51" fmla="*/ 2026 h 2041"/>
                <a:gd name="T52" fmla="*/ 1948 w 2407"/>
                <a:gd name="T53" fmla="*/ 1923 h 2041"/>
                <a:gd name="T54" fmla="*/ 2291 w 2407"/>
                <a:gd name="T55" fmla="*/ 1470 h 2041"/>
                <a:gd name="T56" fmla="*/ 2208 w 2407"/>
                <a:gd name="T57" fmla="*/ 1200 h 2041"/>
                <a:gd name="T58" fmla="*/ 1907 w 2407"/>
                <a:gd name="T59" fmla="*/ 802 h 2041"/>
                <a:gd name="T60" fmla="*/ 1839 w 2407"/>
                <a:gd name="T61" fmla="*/ 703 h 2041"/>
                <a:gd name="T62" fmla="*/ 318 w 2407"/>
                <a:gd name="T63" fmla="*/ 556 h 2041"/>
                <a:gd name="T64" fmla="*/ 363 w 2407"/>
                <a:gd name="T65" fmla="*/ 526 h 2041"/>
                <a:gd name="T66" fmla="*/ 429 w 2407"/>
                <a:gd name="T67" fmla="*/ 629 h 2041"/>
                <a:gd name="T68" fmla="*/ 407 w 2407"/>
                <a:gd name="T69" fmla="*/ 649 h 2041"/>
                <a:gd name="T70" fmla="*/ 336 w 2407"/>
                <a:gd name="T71" fmla="*/ 646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7" h="2041">
                  <a:moveTo>
                    <a:pt x="1839" y="703"/>
                  </a:moveTo>
                  <a:cubicBezTo>
                    <a:pt x="1810" y="720"/>
                    <a:pt x="1801" y="757"/>
                    <a:pt x="1819" y="786"/>
                  </a:cubicBezTo>
                  <a:cubicBezTo>
                    <a:pt x="1835" y="812"/>
                    <a:pt x="1867" y="822"/>
                    <a:pt x="1895" y="809"/>
                  </a:cubicBezTo>
                  <a:lnTo>
                    <a:pt x="2166" y="1222"/>
                  </a:lnTo>
                  <a:cubicBezTo>
                    <a:pt x="2128" y="1250"/>
                    <a:pt x="2106" y="1296"/>
                    <a:pt x="2109" y="1343"/>
                  </a:cubicBezTo>
                  <a:lnTo>
                    <a:pt x="1042" y="1460"/>
                  </a:lnTo>
                  <a:cubicBezTo>
                    <a:pt x="1040" y="1445"/>
                    <a:pt x="1037" y="1429"/>
                    <a:pt x="1032" y="1414"/>
                  </a:cubicBezTo>
                  <a:cubicBezTo>
                    <a:pt x="993" y="1286"/>
                    <a:pt x="857" y="1214"/>
                    <a:pt x="729" y="1254"/>
                  </a:cubicBezTo>
                  <a:cubicBezTo>
                    <a:pt x="725" y="1255"/>
                    <a:pt x="721" y="1257"/>
                    <a:pt x="717" y="1258"/>
                  </a:cubicBezTo>
                  <a:lnTo>
                    <a:pt x="619" y="1015"/>
                  </a:lnTo>
                  <a:cubicBezTo>
                    <a:pt x="681" y="984"/>
                    <a:pt x="713" y="914"/>
                    <a:pt x="692" y="846"/>
                  </a:cubicBezTo>
                  <a:cubicBezTo>
                    <a:pt x="678" y="800"/>
                    <a:pt x="641" y="766"/>
                    <a:pt x="598" y="753"/>
                  </a:cubicBezTo>
                  <a:cubicBezTo>
                    <a:pt x="645" y="545"/>
                    <a:pt x="708" y="252"/>
                    <a:pt x="734" y="128"/>
                  </a:cubicBezTo>
                  <a:cubicBezTo>
                    <a:pt x="757" y="130"/>
                    <a:pt x="779" y="120"/>
                    <a:pt x="791" y="99"/>
                  </a:cubicBezTo>
                  <a:cubicBezTo>
                    <a:pt x="808" y="71"/>
                    <a:pt x="799" y="34"/>
                    <a:pt x="770" y="17"/>
                  </a:cubicBezTo>
                  <a:cubicBezTo>
                    <a:pt x="742" y="0"/>
                    <a:pt x="705" y="9"/>
                    <a:pt x="688" y="38"/>
                  </a:cubicBezTo>
                  <a:cubicBezTo>
                    <a:pt x="671" y="66"/>
                    <a:pt x="680" y="103"/>
                    <a:pt x="709" y="120"/>
                  </a:cubicBezTo>
                  <a:cubicBezTo>
                    <a:pt x="712" y="123"/>
                    <a:pt x="716" y="124"/>
                    <a:pt x="720" y="126"/>
                  </a:cubicBezTo>
                  <a:cubicBezTo>
                    <a:pt x="694" y="249"/>
                    <a:pt x="631" y="542"/>
                    <a:pt x="584" y="749"/>
                  </a:cubicBezTo>
                  <a:cubicBezTo>
                    <a:pt x="562" y="745"/>
                    <a:pt x="538" y="746"/>
                    <a:pt x="515" y="753"/>
                  </a:cubicBezTo>
                  <a:cubicBezTo>
                    <a:pt x="505" y="756"/>
                    <a:pt x="496" y="760"/>
                    <a:pt x="487" y="765"/>
                  </a:cubicBezTo>
                  <a:lnTo>
                    <a:pt x="421" y="657"/>
                  </a:lnTo>
                  <a:cubicBezTo>
                    <a:pt x="429" y="652"/>
                    <a:pt x="436" y="646"/>
                    <a:pt x="441" y="638"/>
                  </a:cubicBezTo>
                  <a:lnTo>
                    <a:pt x="443" y="634"/>
                  </a:lnTo>
                  <a:cubicBezTo>
                    <a:pt x="466" y="597"/>
                    <a:pt x="456" y="549"/>
                    <a:pt x="421" y="525"/>
                  </a:cubicBezTo>
                  <a:cubicBezTo>
                    <a:pt x="403" y="512"/>
                    <a:pt x="381" y="508"/>
                    <a:pt x="360" y="512"/>
                  </a:cubicBezTo>
                  <a:cubicBezTo>
                    <a:pt x="341" y="515"/>
                    <a:pt x="325" y="525"/>
                    <a:pt x="313" y="539"/>
                  </a:cubicBezTo>
                  <a:cubicBezTo>
                    <a:pt x="251" y="493"/>
                    <a:pt x="171" y="433"/>
                    <a:pt x="121" y="394"/>
                  </a:cubicBezTo>
                  <a:cubicBezTo>
                    <a:pt x="132" y="376"/>
                    <a:pt x="132" y="352"/>
                    <a:pt x="120" y="332"/>
                  </a:cubicBezTo>
                  <a:cubicBezTo>
                    <a:pt x="102" y="304"/>
                    <a:pt x="65" y="296"/>
                    <a:pt x="37" y="313"/>
                  </a:cubicBezTo>
                  <a:cubicBezTo>
                    <a:pt x="8" y="331"/>
                    <a:pt x="0" y="368"/>
                    <a:pt x="18" y="397"/>
                  </a:cubicBezTo>
                  <a:cubicBezTo>
                    <a:pt x="36" y="425"/>
                    <a:pt x="73" y="433"/>
                    <a:pt x="101" y="415"/>
                  </a:cubicBezTo>
                  <a:cubicBezTo>
                    <a:pt x="105" y="413"/>
                    <a:pt x="109" y="410"/>
                    <a:pt x="112" y="406"/>
                  </a:cubicBezTo>
                  <a:cubicBezTo>
                    <a:pt x="147" y="433"/>
                    <a:pt x="206" y="477"/>
                    <a:pt x="304" y="551"/>
                  </a:cubicBezTo>
                  <a:cubicBezTo>
                    <a:pt x="284" y="587"/>
                    <a:pt x="294" y="634"/>
                    <a:pt x="328" y="658"/>
                  </a:cubicBezTo>
                  <a:cubicBezTo>
                    <a:pt x="346" y="670"/>
                    <a:pt x="368" y="675"/>
                    <a:pt x="389" y="671"/>
                  </a:cubicBezTo>
                  <a:cubicBezTo>
                    <a:pt x="396" y="670"/>
                    <a:pt x="402" y="667"/>
                    <a:pt x="409" y="665"/>
                  </a:cubicBezTo>
                  <a:lnTo>
                    <a:pt x="475" y="773"/>
                  </a:lnTo>
                  <a:cubicBezTo>
                    <a:pt x="427" y="808"/>
                    <a:pt x="404" y="870"/>
                    <a:pt x="422" y="930"/>
                  </a:cubicBezTo>
                  <a:cubicBezTo>
                    <a:pt x="445" y="1004"/>
                    <a:pt x="524" y="1046"/>
                    <a:pt x="599" y="1023"/>
                  </a:cubicBezTo>
                  <a:cubicBezTo>
                    <a:pt x="601" y="1022"/>
                    <a:pt x="604" y="1021"/>
                    <a:pt x="606" y="1020"/>
                  </a:cubicBezTo>
                  <a:lnTo>
                    <a:pt x="703" y="1263"/>
                  </a:lnTo>
                  <a:cubicBezTo>
                    <a:pt x="591" y="1312"/>
                    <a:pt x="531" y="1438"/>
                    <a:pt x="568" y="1557"/>
                  </a:cubicBezTo>
                  <a:cubicBezTo>
                    <a:pt x="608" y="1685"/>
                    <a:pt x="744" y="1757"/>
                    <a:pt x="872" y="1718"/>
                  </a:cubicBezTo>
                  <a:cubicBezTo>
                    <a:pt x="980" y="1684"/>
                    <a:pt x="1047" y="1582"/>
                    <a:pt x="1042" y="1475"/>
                  </a:cubicBezTo>
                  <a:lnTo>
                    <a:pt x="2110" y="1358"/>
                  </a:lnTo>
                  <a:cubicBezTo>
                    <a:pt x="2111" y="1364"/>
                    <a:pt x="2113" y="1371"/>
                    <a:pt x="2115" y="1377"/>
                  </a:cubicBezTo>
                  <a:cubicBezTo>
                    <a:pt x="2126" y="1413"/>
                    <a:pt x="2150" y="1441"/>
                    <a:pt x="2180" y="1458"/>
                  </a:cubicBezTo>
                  <a:lnTo>
                    <a:pt x="1935" y="1916"/>
                  </a:lnTo>
                  <a:cubicBezTo>
                    <a:pt x="1920" y="1910"/>
                    <a:pt x="1902" y="1910"/>
                    <a:pt x="1886" y="1918"/>
                  </a:cubicBezTo>
                  <a:cubicBezTo>
                    <a:pt x="1856" y="1933"/>
                    <a:pt x="1844" y="1969"/>
                    <a:pt x="1859" y="1999"/>
                  </a:cubicBezTo>
                  <a:cubicBezTo>
                    <a:pt x="1873" y="2029"/>
                    <a:pt x="1910" y="2041"/>
                    <a:pt x="1939" y="2026"/>
                  </a:cubicBezTo>
                  <a:cubicBezTo>
                    <a:pt x="1969" y="2011"/>
                    <a:pt x="1982" y="1975"/>
                    <a:pt x="1967" y="1945"/>
                  </a:cubicBezTo>
                  <a:cubicBezTo>
                    <a:pt x="1962" y="1936"/>
                    <a:pt x="1955" y="1929"/>
                    <a:pt x="1948" y="1923"/>
                  </a:cubicBezTo>
                  <a:lnTo>
                    <a:pt x="2193" y="1465"/>
                  </a:lnTo>
                  <a:cubicBezTo>
                    <a:pt x="2223" y="1478"/>
                    <a:pt x="2258" y="1481"/>
                    <a:pt x="2291" y="1470"/>
                  </a:cubicBezTo>
                  <a:cubicBezTo>
                    <a:pt x="2366" y="1447"/>
                    <a:pt x="2407" y="1368"/>
                    <a:pt x="2384" y="1294"/>
                  </a:cubicBezTo>
                  <a:cubicBezTo>
                    <a:pt x="2361" y="1219"/>
                    <a:pt x="2282" y="1177"/>
                    <a:pt x="2208" y="1200"/>
                  </a:cubicBezTo>
                  <a:cubicBezTo>
                    <a:pt x="2197" y="1204"/>
                    <a:pt x="2187" y="1208"/>
                    <a:pt x="2178" y="1214"/>
                  </a:cubicBezTo>
                  <a:lnTo>
                    <a:pt x="1907" y="802"/>
                  </a:lnTo>
                  <a:cubicBezTo>
                    <a:pt x="1931" y="783"/>
                    <a:pt x="1938" y="750"/>
                    <a:pt x="1922" y="723"/>
                  </a:cubicBezTo>
                  <a:cubicBezTo>
                    <a:pt x="1904" y="695"/>
                    <a:pt x="1867" y="686"/>
                    <a:pt x="1839" y="703"/>
                  </a:cubicBezTo>
                  <a:close/>
                  <a:moveTo>
                    <a:pt x="336" y="646"/>
                  </a:moveTo>
                  <a:cubicBezTo>
                    <a:pt x="307" y="626"/>
                    <a:pt x="299" y="586"/>
                    <a:pt x="318" y="556"/>
                  </a:cubicBezTo>
                  <a:lnTo>
                    <a:pt x="320" y="553"/>
                  </a:lnTo>
                  <a:cubicBezTo>
                    <a:pt x="330" y="539"/>
                    <a:pt x="345" y="529"/>
                    <a:pt x="363" y="526"/>
                  </a:cubicBezTo>
                  <a:cubicBezTo>
                    <a:pt x="380" y="522"/>
                    <a:pt x="398" y="526"/>
                    <a:pt x="413" y="537"/>
                  </a:cubicBezTo>
                  <a:cubicBezTo>
                    <a:pt x="443" y="557"/>
                    <a:pt x="451" y="599"/>
                    <a:pt x="429" y="629"/>
                  </a:cubicBezTo>
                  <a:cubicBezTo>
                    <a:pt x="425" y="636"/>
                    <a:pt x="419" y="642"/>
                    <a:pt x="412" y="646"/>
                  </a:cubicBezTo>
                  <a:lnTo>
                    <a:pt x="407" y="649"/>
                  </a:lnTo>
                  <a:cubicBezTo>
                    <a:pt x="401" y="653"/>
                    <a:pt x="394" y="656"/>
                    <a:pt x="386" y="657"/>
                  </a:cubicBezTo>
                  <a:cubicBezTo>
                    <a:pt x="369" y="660"/>
                    <a:pt x="351" y="656"/>
                    <a:pt x="336" y="64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3237547" y="4169410"/>
              <a:ext cx="1391920" cy="1674495"/>
            </a:xfrm>
            <a:custGeom>
              <a:avLst/>
              <a:gdLst>
                <a:gd name="T0" fmla="*/ 1684 w 1808"/>
                <a:gd name="T1" fmla="*/ 73 h 2175"/>
                <a:gd name="T2" fmla="*/ 1565 w 1808"/>
                <a:gd name="T3" fmla="*/ 263 h 2175"/>
                <a:gd name="T4" fmla="*/ 1454 w 1808"/>
                <a:gd name="T5" fmla="*/ 296 h 2175"/>
                <a:gd name="T6" fmla="*/ 975 w 1808"/>
                <a:gd name="T7" fmla="*/ 160 h 2175"/>
                <a:gd name="T8" fmla="*/ 790 w 1808"/>
                <a:gd name="T9" fmla="*/ 62 h 2175"/>
                <a:gd name="T10" fmla="*/ 692 w 1808"/>
                <a:gd name="T11" fmla="*/ 248 h 2175"/>
                <a:gd name="T12" fmla="*/ 456 w 1808"/>
                <a:gd name="T13" fmla="*/ 460 h 2175"/>
                <a:gd name="T14" fmla="*/ 418 w 1808"/>
                <a:gd name="T15" fmla="*/ 231 h 2175"/>
                <a:gd name="T16" fmla="*/ 453 w 1808"/>
                <a:gd name="T17" fmla="*/ 127 h 2175"/>
                <a:gd name="T18" fmla="*/ 371 w 1808"/>
                <a:gd name="T19" fmla="*/ 215 h 2175"/>
                <a:gd name="T20" fmla="*/ 399 w 1808"/>
                <a:gd name="T21" fmla="*/ 436 h 2175"/>
                <a:gd name="T22" fmla="*/ 358 w 1808"/>
                <a:gd name="T23" fmla="*/ 450 h 2175"/>
                <a:gd name="T24" fmla="*/ 124 w 1808"/>
                <a:gd name="T25" fmla="*/ 69 h 2175"/>
                <a:gd name="T26" fmla="*/ 4 w 1808"/>
                <a:gd name="T27" fmla="*/ 85 h 2175"/>
                <a:gd name="T28" fmla="*/ 95 w 1808"/>
                <a:gd name="T29" fmla="*/ 129 h 2175"/>
                <a:gd name="T30" fmla="*/ 327 w 1808"/>
                <a:gd name="T31" fmla="*/ 514 h 2175"/>
                <a:gd name="T32" fmla="*/ 475 w 1808"/>
                <a:gd name="T33" fmla="*/ 504 h 2175"/>
                <a:gd name="T34" fmla="*/ 715 w 1808"/>
                <a:gd name="T35" fmla="*/ 294 h 2175"/>
                <a:gd name="T36" fmla="*/ 921 w 1808"/>
                <a:gd name="T37" fmla="*/ 324 h 2175"/>
                <a:gd name="T38" fmla="*/ 1147 w 1808"/>
                <a:gd name="T39" fmla="*/ 1017 h 2175"/>
                <a:gd name="T40" fmla="*/ 1111 w 1808"/>
                <a:gd name="T41" fmla="*/ 2018 h 2175"/>
                <a:gd name="T42" fmla="*/ 1028 w 1808"/>
                <a:gd name="T43" fmla="*/ 2119 h 2175"/>
                <a:gd name="T44" fmla="*/ 1169 w 1808"/>
                <a:gd name="T45" fmla="*/ 2081 h 2175"/>
                <a:gd name="T46" fmla="*/ 1623 w 1808"/>
                <a:gd name="T47" fmla="*/ 2025 h 2175"/>
                <a:gd name="T48" fmla="*/ 1624 w 1808"/>
                <a:gd name="T49" fmla="*/ 1904 h 2175"/>
                <a:gd name="T50" fmla="*/ 1564 w 1808"/>
                <a:gd name="T51" fmla="*/ 1971 h 2175"/>
                <a:gd name="T52" fmla="*/ 1165 w 1808"/>
                <a:gd name="T53" fmla="*/ 2063 h 2175"/>
                <a:gd name="T54" fmla="*/ 1346 w 1808"/>
                <a:gd name="T55" fmla="*/ 1203 h 2175"/>
                <a:gd name="T56" fmla="*/ 1673 w 1808"/>
                <a:gd name="T57" fmla="*/ 854 h 2175"/>
                <a:gd name="T58" fmla="*/ 1246 w 1808"/>
                <a:gd name="T59" fmla="*/ 715 h 2175"/>
                <a:gd name="T60" fmla="*/ 960 w 1808"/>
                <a:gd name="T61" fmla="*/ 282 h 2175"/>
                <a:gd name="T62" fmla="*/ 1450 w 1808"/>
                <a:gd name="T63" fmla="*/ 310 h 2175"/>
                <a:gd name="T64" fmla="*/ 1527 w 1808"/>
                <a:gd name="T65" fmla="*/ 397 h 2175"/>
                <a:gd name="T66" fmla="*/ 1575 w 1808"/>
                <a:gd name="T67" fmla="*/ 272 h 2175"/>
                <a:gd name="T68" fmla="*/ 1752 w 1808"/>
                <a:gd name="T69" fmla="*/ 124 h 2175"/>
                <a:gd name="T70" fmla="*/ 1736 w 1808"/>
                <a:gd name="T71" fmla="*/ 5 h 2175"/>
                <a:gd name="T72" fmla="*/ 705 w 1808"/>
                <a:gd name="T73" fmla="*/ 244 h 2175"/>
                <a:gd name="T74" fmla="*/ 794 w 1808"/>
                <a:gd name="T75" fmla="*/ 76 h 2175"/>
                <a:gd name="T76" fmla="*/ 961 w 1808"/>
                <a:gd name="T77" fmla="*/ 165 h 2175"/>
                <a:gd name="T78" fmla="*/ 873 w 1808"/>
                <a:gd name="T79" fmla="*/ 332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8" h="2175">
                  <a:moveTo>
                    <a:pt x="1736" y="5"/>
                  </a:moveTo>
                  <a:cubicBezTo>
                    <a:pt x="1703" y="9"/>
                    <a:pt x="1680" y="40"/>
                    <a:pt x="1684" y="73"/>
                  </a:cubicBezTo>
                  <a:cubicBezTo>
                    <a:pt x="1686" y="85"/>
                    <a:pt x="1692" y="96"/>
                    <a:pt x="1700" y="105"/>
                  </a:cubicBezTo>
                  <a:lnTo>
                    <a:pt x="1565" y="263"/>
                  </a:lnTo>
                  <a:cubicBezTo>
                    <a:pt x="1551" y="254"/>
                    <a:pt x="1535" y="248"/>
                    <a:pt x="1517" y="249"/>
                  </a:cubicBezTo>
                  <a:cubicBezTo>
                    <a:pt x="1488" y="251"/>
                    <a:pt x="1464" y="270"/>
                    <a:pt x="1454" y="296"/>
                  </a:cubicBezTo>
                  <a:lnTo>
                    <a:pt x="980" y="225"/>
                  </a:lnTo>
                  <a:cubicBezTo>
                    <a:pt x="983" y="204"/>
                    <a:pt x="982" y="182"/>
                    <a:pt x="975" y="160"/>
                  </a:cubicBezTo>
                  <a:cubicBezTo>
                    <a:pt x="964" y="123"/>
                    <a:pt x="938" y="92"/>
                    <a:pt x="903" y="73"/>
                  </a:cubicBezTo>
                  <a:cubicBezTo>
                    <a:pt x="868" y="54"/>
                    <a:pt x="828" y="51"/>
                    <a:pt x="790" y="62"/>
                  </a:cubicBezTo>
                  <a:cubicBezTo>
                    <a:pt x="755" y="73"/>
                    <a:pt x="726" y="96"/>
                    <a:pt x="707" y="126"/>
                  </a:cubicBezTo>
                  <a:cubicBezTo>
                    <a:pt x="685" y="163"/>
                    <a:pt x="679" y="207"/>
                    <a:pt x="692" y="248"/>
                  </a:cubicBezTo>
                  <a:cubicBezTo>
                    <a:pt x="695" y="260"/>
                    <a:pt x="701" y="272"/>
                    <a:pt x="707" y="282"/>
                  </a:cubicBezTo>
                  <a:lnTo>
                    <a:pt x="456" y="460"/>
                  </a:lnTo>
                  <a:cubicBezTo>
                    <a:pt x="445" y="448"/>
                    <a:pt x="430" y="440"/>
                    <a:pt x="413" y="437"/>
                  </a:cubicBezTo>
                  <a:lnTo>
                    <a:pt x="418" y="231"/>
                  </a:lnTo>
                  <a:cubicBezTo>
                    <a:pt x="432" y="229"/>
                    <a:pt x="446" y="223"/>
                    <a:pt x="456" y="212"/>
                  </a:cubicBezTo>
                  <a:cubicBezTo>
                    <a:pt x="479" y="188"/>
                    <a:pt x="478" y="149"/>
                    <a:pt x="453" y="127"/>
                  </a:cubicBezTo>
                  <a:cubicBezTo>
                    <a:pt x="429" y="104"/>
                    <a:pt x="391" y="105"/>
                    <a:pt x="368" y="130"/>
                  </a:cubicBezTo>
                  <a:cubicBezTo>
                    <a:pt x="345" y="154"/>
                    <a:pt x="347" y="192"/>
                    <a:pt x="371" y="215"/>
                  </a:cubicBezTo>
                  <a:cubicBezTo>
                    <a:pt x="380" y="224"/>
                    <a:pt x="392" y="229"/>
                    <a:pt x="404" y="230"/>
                  </a:cubicBezTo>
                  <a:lnTo>
                    <a:pt x="399" y="436"/>
                  </a:lnTo>
                  <a:lnTo>
                    <a:pt x="396" y="436"/>
                  </a:lnTo>
                  <a:cubicBezTo>
                    <a:pt x="382" y="437"/>
                    <a:pt x="369" y="442"/>
                    <a:pt x="358" y="450"/>
                  </a:cubicBezTo>
                  <a:lnTo>
                    <a:pt x="106" y="120"/>
                  </a:lnTo>
                  <a:cubicBezTo>
                    <a:pt x="119" y="107"/>
                    <a:pt x="127" y="88"/>
                    <a:pt x="124" y="69"/>
                  </a:cubicBezTo>
                  <a:cubicBezTo>
                    <a:pt x="119" y="36"/>
                    <a:pt x="89" y="13"/>
                    <a:pt x="56" y="17"/>
                  </a:cubicBezTo>
                  <a:cubicBezTo>
                    <a:pt x="23" y="22"/>
                    <a:pt x="0" y="52"/>
                    <a:pt x="4" y="85"/>
                  </a:cubicBezTo>
                  <a:cubicBezTo>
                    <a:pt x="9" y="118"/>
                    <a:pt x="39" y="141"/>
                    <a:pt x="72" y="137"/>
                  </a:cubicBezTo>
                  <a:cubicBezTo>
                    <a:pt x="81" y="135"/>
                    <a:pt x="88" y="133"/>
                    <a:pt x="95" y="129"/>
                  </a:cubicBezTo>
                  <a:lnTo>
                    <a:pt x="347" y="459"/>
                  </a:lnTo>
                  <a:cubicBezTo>
                    <a:pt x="334" y="474"/>
                    <a:pt x="326" y="493"/>
                    <a:pt x="327" y="514"/>
                  </a:cubicBezTo>
                  <a:cubicBezTo>
                    <a:pt x="330" y="555"/>
                    <a:pt x="365" y="586"/>
                    <a:pt x="406" y="583"/>
                  </a:cubicBezTo>
                  <a:cubicBezTo>
                    <a:pt x="447" y="580"/>
                    <a:pt x="477" y="545"/>
                    <a:pt x="475" y="504"/>
                  </a:cubicBezTo>
                  <a:cubicBezTo>
                    <a:pt x="474" y="492"/>
                    <a:pt x="470" y="481"/>
                    <a:pt x="464" y="472"/>
                  </a:cubicBezTo>
                  <a:lnTo>
                    <a:pt x="715" y="294"/>
                  </a:lnTo>
                  <a:cubicBezTo>
                    <a:pt x="752" y="342"/>
                    <a:pt x="816" y="365"/>
                    <a:pt x="877" y="346"/>
                  </a:cubicBezTo>
                  <a:cubicBezTo>
                    <a:pt x="893" y="341"/>
                    <a:pt x="908" y="334"/>
                    <a:pt x="921" y="324"/>
                  </a:cubicBezTo>
                  <a:lnTo>
                    <a:pt x="1235" y="723"/>
                  </a:lnTo>
                  <a:cubicBezTo>
                    <a:pt x="1151" y="792"/>
                    <a:pt x="1113" y="907"/>
                    <a:pt x="1147" y="1017"/>
                  </a:cubicBezTo>
                  <a:cubicBezTo>
                    <a:pt x="1175" y="1108"/>
                    <a:pt x="1247" y="1174"/>
                    <a:pt x="1332" y="1199"/>
                  </a:cubicBezTo>
                  <a:lnTo>
                    <a:pt x="1111" y="2018"/>
                  </a:lnTo>
                  <a:cubicBezTo>
                    <a:pt x="1097" y="2016"/>
                    <a:pt x="1083" y="2017"/>
                    <a:pt x="1069" y="2022"/>
                  </a:cubicBezTo>
                  <a:cubicBezTo>
                    <a:pt x="1031" y="2038"/>
                    <a:pt x="1013" y="2081"/>
                    <a:pt x="1028" y="2119"/>
                  </a:cubicBezTo>
                  <a:cubicBezTo>
                    <a:pt x="1043" y="2157"/>
                    <a:pt x="1087" y="2175"/>
                    <a:pt x="1124" y="2159"/>
                  </a:cubicBezTo>
                  <a:cubicBezTo>
                    <a:pt x="1156" y="2146"/>
                    <a:pt x="1174" y="2113"/>
                    <a:pt x="1169" y="2081"/>
                  </a:cubicBezTo>
                  <a:lnTo>
                    <a:pt x="1567" y="1985"/>
                  </a:lnTo>
                  <a:cubicBezTo>
                    <a:pt x="1576" y="2008"/>
                    <a:pt x="1597" y="2024"/>
                    <a:pt x="1623" y="2025"/>
                  </a:cubicBezTo>
                  <a:cubicBezTo>
                    <a:pt x="1656" y="2025"/>
                    <a:pt x="1683" y="1998"/>
                    <a:pt x="1684" y="1965"/>
                  </a:cubicBezTo>
                  <a:cubicBezTo>
                    <a:pt x="1684" y="1932"/>
                    <a:pt x="1658" y="1905"/>
                    <a:pt x="1624" y="1904"/>
                  </a:cubicBezTo>
                  <a:cubicBezTo>
                    <a:pt x="1591" y="1904"/>
                    <a:pt x="1564" y="1930"/>
                    <a:pt x="1563" y="1964"/>
                  </a:cubicBezTo>
                  <a:cubicBezTo>
                    <a:pt x="1563" y="1966"/>
                    <a:pt x="1564" y="1969"/>
                    <a:pt x="1564" y="1971"/>
                  </a:cubicBezTo>
                  <a:lnTo>
                    <a:pt x="1166" y="2067"/>
                  </a:lnTo>
                  <a:lnTo>
                    <a:pt x="1165" y="2063"/>
                  </a:lnTo>
                  <a:cubicBezTo>
                    <a:pt x="1157" y="2044"/>
                    <a:pt x="1142" y="2030"/>
                    <a:pt x="1125" y="2023"/>
                  </a:cubicBezTo>
                  <a:lnTo>
                    <a:pt x="1346" y="1203"/>
                  </a:lnTo>
                  <a:cubicBezTo>
                    <a:pt x="1392" y="1214"/>
                    <a:pt x="1442" y="1214"/>
                    <a:pt x="1491" y="1198"/>
                  </a:cubicBezTo>
                  <a:cubicBezTo>
                    <a:pt x="1637" y="1154"/>
                    <a:pt x="1718" y="1000"/>
                    <a:pt x="1673" y="854"/>
                  </a:cubicBezTo>
                  <a:cubicBezTo>
                    <a:pt x="1629" y="709"/>
                    <a:pt x="1474" y="627"/>
                    <a:pt x="1329" y="672"/>
                  </a:cubicBezTo>
                  <a:cubicBezTo>
                    <a:pt x="1298" y="682"/>
                    <a:pt x="1271" y="696"/>
                    <a:pt x="1246" y="715"/>
                  </a:cubicBezTo>
                  <a:lnTo>
                    <a:pt x="932" y="315"/>
                  </a:lnTo>
                  <a:cubicBezTo>
                    <a:pt x="943" y="306"/>
                    <a:pt x="952" y="295"/>
                    <a:pt x="960" y="282"/>
                  </a:cubicBezTo>
                  <a:cubicBezTo>
                    <a:pt x="968" y="269"/>
                    <a:pt x="974" y="254"/>
                    <a:pt x="978" y="239"/>
                  </a:cubicBezTo>
                  <a:lnTo>
                    <a:pt x="1450" y="310"/>
                  </a:lnTo>
                  <a:cubicBezTo>
                    <a:pt x="1449" y="316"/>
                    <a:pt x="1448" y="322"/>
                    <a:pt x="1448" y="328"/>
                  </a:cubicBezTo>
                  <a:cubicBezTo>
                    <a:pt x="1451" y="369"/>
                    <a:pt x="1486" y="400"/>
                    <a:pt x="1527" y="397"/>
                  </a:cubicBezTo>
                  <a:cubicBezTo>
                    <a:pt x="1568" y="394"/>
                    <a:pt x="1599" y="359"/>
                    <a:pt x="1596" y="318"/>
                  </a:cubicBezTo>
                  <a:cubicBezTo>
                    <a:pt x="1595" y="300"/>
                    <a:pt x="1587" y="284"/>
                    <a:pt x="1575" y="272"/>
                  </a:cubicBezTo>
                  <a:lnTo>
                    <a:pt x="1711" y="114"/>
                  </a:lnTo>
                  <a:cubicBezTo>
                    <a:pt x="1722" y="122"/>
                    <a:pt x="1737" y="126"/>
                    <a:pt x="1752" y="124"/>
                  </a:cubicBezTo>
                  <a:cubicBezTo>
                    <a:pt x="1785" y="119"/>
                    <a:pt x="1808" y="89"/>
                    <a:pt x="1804" y="56"/>
                  </a:cubicBezTo>
                  <a:cubicBezTo>
                    <a:pt x="1799" y="23"/>
                    <a:pt x="1769" y="0"/>
                    <a:pt x="1736" y="5"/>
                  </a:cubicBezTo>
                  <a:moveTo>
                    <a:pt x="873" y="332"/>
                  </a:moveTo>
                  <a:cubicBezTo>
                    <a:pt x="802" y="354"/>
                    <a:pt x="727" y="314"/>
                    <a:pt x="705" y="244"/>
                  </a:cubicBezTo>
                  <a:cubicBezTo>
                    <a:pt x="694" y="207"/>
                    <a:pt x="699" y="167"/>
                    <a:pt x="719" y="134"/>
                  </a:cubicBezTo>
                  <a:cubicBezTo>
                    <a:pt x="736" y="106"/>
                    <a:pt x="763" y="86"/>
                    <a:pt x="794" y="76"/>
                  </a:cubicBezTo>
                  <a:cubicBezTo>
                    <a:pt x="828" y="66"/>
                    <a:pt x="864" y="69"/>
                    <a:pt x="896" y="86"/>
                  </a:cubicBezTo>
                  <a:cubicBezTo>
                    <a:pt x="928" y="102"/>
                    <a:pt x="951" y="130"/>
                    <a:pt x="961" y="165"/>
                  </a:cubicBezTo>
                  <a:cubicBezTo>
                    <a:pt x="973" y="202"/>
                    <a:pt x="968" y="242"/>
                    <a:pt x="947" y="275"/>
                  </a:cubicBezTo>
                  <a:cubicBezTo>
                    <a:pt x="930" y="302"/>
                    <a:pt x="904" y="323"/>
                    <a:pt x="873" y="332"/>
                  </a:cubicBezTo>
                  <a:close/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2232977" y="2171700"/>
              <a:ext cx="2174240" cy="1884045"/>
            </a:xfrm>
            <a:custGeom>
              <a:avLst/>
              <a:gdLst>
                <a:gd name="T0" fmla="*/ 2702 w 2825"/>
                <a:gd name="T1" fmla="*/ 92 h 2446"/>
                <a:gd name="T2" fmla="*/ 2204 w 2825"/>
                <a:gd name="T3" fmla="*/ 386 h 2446"/>
                <a:gd name="T4" fmla="*/ 2127 w 2825"/>
                <a:gd name="T5" fmla="*/ 112 h 2446"/>
                <a:gd name="T6" fmla="*/ 2132 w 2825"/>
                <a:gd name="T7" fmla="*/ 230 h 2446"/>
                <a:gd name="T8" fmla="*/ 2145 w 2825"/>
                <a:gd name="T9" fmla="*/ 485 h 2446"/>
                <a:gd name="T10" fmla="*/ 1564 w 2825"/>
                <a:gd name="T11" fmla="*/ 1128 h 2446"/>
                <a:gd name="T12" fmla="*/ 871 w 2825"/>
                <a:gd name="T13" fmla="*/ 1382 h 2446"/>
                <a:gd name="T14" fmla="*/ 1347 w 2825"/>
                <a:gd name="T15" fmla="*/ 977 h 2446"/>
                <a:gd name="T16" fmla="*/ 1327 w 2825"/>
                <a:gd name="T17" fmla="*/ 831 h 2446"/>
                <a:gd name="T18" fmla="*/ 1252 w 2825"/>
                <a:gd name="T19" fmla="*/ 523 h 2446"/>
                <a:gd name="T20" fmla="*/ 1254 w 2825"/>
                <a:gd name="T21" fmla="*/ 641 h 2446"/>
                <a:gd name="T22" fmla="*/ 1281 w 2825"/>
                <a:gd name="T23" fmla="*/ 944 h 2446"/>
                <a:gd name="T24" fmla="*/ 603 w 2825"/>
                <a:gd name="T25" fmla="*/ 1348 h 2446"/>
                <a:gd name="T26" fmla="*/ 120 w 2825"/>
                <a:gd name="T27" fmla="*/ 1589 h 2446"/>
                <a:gd name="T28" fmla="*/ 100 w 2825"/>
                <a:gd name="T29" fmla="*/ 1672 h 2446"/>
                <a:gd name="T30" fmla="*/ 659 w 2825"/>
                <a:gd name="T31" fmla="*/ 1557 h 2446"/>
                <a:gd name="T32" fmla="*/ 1109 w 2825"/>
                <a:gd name="T33" fmla="*/ 1937 h 2446"/>
                <a:gd name="T34" fmla="*/ 1202 w 2825"/>
                <a:gd name="T35" fmla="*/ 1949 h 2446"/>
                <a:gd name="T36" fmla="*/ 855 w 2825"/>
                <a:gd name="T37" fmla="*/ 1504 h 2446"/>
                <a:gd name="T38" fmla="*/ 1382 w 2825"/>
                <a:gd name="T39" fmla="*/ 1473 h 2446"/>
                <a:gd name="T40" fmla="*/ 2354 w 2825"/>
                <a:gd name="T41" fmla="*/ 2235 h 2446"/>
                <a:gd name="T42" fmla="*/ 1882 w 2825"/>
                <a:gd name="T43" fmla="*/ 1997 h 2446"/>
                <a:gd name="T44" fmla="*/ 1735 w 2825"/>
                <a:gd name="T45" fmla="*/ 2011 h 2446"/>
                <a:gd name="T46" fmla="*/ 1494 w 2825"/>
                <a:gd name="T47" fmla="*/ 2040 h 2446"/>
                <a:gd name="T48" fmla="*/ 1614 w 2825"/>
                <a:gd name="T49" fmla="*/ 2048 h 2446"/>
                <a:gd name="T50" fmla="*/ 1872 w 2825"/>
                <a:gd name="T51" fmla="*/ 2038 h 2446"/>
                <a:gd name="T52" fmla="*/ 2388 w 2825"/>
                <a:gd name="T53" fmla="*/ 2372 h 2446"/>
                <a:gd name="T54" fmla="*/ 2666 w 2825"/>
                <a:gd name="T55" fmla="*/ 2369 h 2446"/>
                <a:gd name="T56" fmla="*/ 2763 w 2825"/>
                <a:gd name="T57" fmla="*/ 2330 h 2446"/>
                <a:gd name="T58" fmla="*/ 2489 w 2825"/>
                <a:gd name="T59" fmla="*/ 2308 h 2446"/>
                <a:gd name="T60" fmla="*/ 2366 w 2825"/>
                <a:gd name="T61" fmla="*/ 2226 h 2446"/>
                <a:gd name="T62" fmla="*/ 1800 w 2825"/>
                <a:gd name="T63" fmla="*/ 1164 h 2446"/>
                <a:gd name="T64" fmla="*/ 2292 w 2825"/>
                <a:gd name="T65" fmla="*/ 507 h 2446"/>
                <a:gd name="T66" fmla="*/ 2710 w 2825"/>
                <a:gd name="T67" fmla="*/ 105 h 2446"/>
                <a:gd name="T68" fmla="*/ 2738 w 2825"/>
                <a:gd name="T69" fmla="*/ 10 h 2446"/>
                <a:gd name="T70" fmla="*/ 615 w 2825"/>
                <a:gd name="T71" fmla="*/ 1355 h 2446"/>
                <a:gd name="T72" fmla="*/ 843 w 2825"/>
                <a:gd name="T73" fmla="*/ 1497 h 2446"/>
                <a:gd name="T74" fmla="*/ 2467 w 2825"/>
                <a:gd name="T75" fmla="*/ 2261 h 2446"/>
                <a:gd name="T76" fmla="*/ 2392 w 2825"/>
                <a:gd name="T77" fmla="*/ 2358 h 2446"/>
                <a:gd name="T78" fmla="*/ 2426 w 2825"/>
                <a:gd name="T79" fmla="*/ 2230 h 2446"/>
                <a:gd name="T80" fmla="*/ 2240 w 2825"/>
                <a:gd name="T81" fmla="*/ 529 h 2446"/>
                <a:gd name="T82" fmla="*/ 2196 w 2825"/>
                <a:gd name="T83" fmla="*/ 404 h 2446"/>
                <a:gd name="T84" fmla="*/ 2257 w 2825"/>
                <a:gd name="T85" fmla="*/ 407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5" h="2446">
                  <a:moveTo>
                    <a:pt x="2738" y="10"/>
                  </a:moveTo>
                  <a:cubicBezTo>
                    <a:pt x="2706" y="21"/>
                    <a:pt x="2689" y="55"/>
                    <a:pt x="2700" y="87"/>
                  </a:cubicBezTo>
                  <a:cubicBezTo>
                    <a:pt x="2700" y="89"/>
                    <a:pt x="2701" y="90"/>
                    <a:pt x="2702" y="92"/>
                  </a:cubicBezTo>
                  <a:lnTo>
                    <a:pt x="2284" y="411"/>
                  </a:lnTo>
                  <a:cubicBezTo>
                    <a:pt x="2278" y="405"/>
                    <a:pt x="2272" y="399"/>
                    <a:pt x="2264" y="394"/>
                  </a:cubicBezTo>
                  <a:cubicBezTo>
                    <a:pt x="2246" y="384"/>
                    <a:pt x="2225" y="381"/>
                    <a:pt x="2204" y="386"/>
                  </a:cubicBezTo>
                  <a:lnTo>
                    <a:pt x="2146" y="225"/>
                  </a:lnTo>
                  <a:cubicBezTo>
                    <a:pt x="2162" y="217"/>
                    <a:pt x="2175" y="200"/>
                    <a:pt x="2178" y="180"/>
                  </a:cubicBezTo>
                  <a:cubicBezTo>
                    <a:pt x="2183" y="147"/>
                    <a:pt x="2160" y="117"/>
                    <a:pt x="2127" y="112"/>
                  </a:cubicBezTo>
                  <a:cubicBezTo>
                    <a:pt x="2094" y="107"/>
                    <a:pt x="2063" y="130"/>
                    <a:pt x="2058" y="163"/>
                  </a:cubicBezTo>
                  <a:cubicBezTo>
                    <a:pt x="2054" y="196"/>
                    <a:pt x="2076" y="226"/>
                    <a:pt x="2109" y="231"/>
                  </a:cubicBezTo>
                  <a:cubicBezTo>
                    <a:pt x="2117" y="232"/>
                    <a:pt x="2125" y="232"/>
                    <a:pt x="2132" y="230"/>
                  </a:cubicBezTo>
                  <a:lnTo>
                    <a:pt x="2191" y="390"/>
                  </a:lnTo>
                  <a:cubicBezTo>
                    <a:pt x="2176" y="397"/>
                    <a:pt x="2163" y="408"/>
                    <a:pt x="2154" y="422"/>
                  </a:cubicBezTo>
                  <a:cubicBezTo>
                    <a:pt x="2142" y="441"/>
                    <a:pt x="2139" y="463"/>
                    <a:pt x="2145" y="485"/>
                  </a:cubicBezTo>
                  <a:cubicBezTo>
                    <a:pt x="2151" y="508"/>
                    <a:pt x="2166" y="526"/>
                    <a:pt x="2186" y="536"/>
                  </a:cubicBezTo>
                  <a:lnTo>
                    <a:pt x="1788" y="1156"/>
                  </a:lnTo>
                  <a:cubicBezTo>
                    <a:pt x="1723" y="1117"/>
                    <a:pt x="1643" y="1104"/>
                    <a:pt x="1564" y="1128"/>
                  </a:cubicBezTo>
                  <a:cubicBezTo>
                    <a:pt x="1445" y="1165"/>
                    <a:pt x="1369" y="1276"/>
                    <a:pt x="1370" y="1395"/>
                  </a:cubicBezTo>
                  <a:lnTo>
                    <a:pt x="877" y="1415"/>
                  </a:lnTo>
                  <a:cubicBezTo>
                    <a:pt x="876" y="1404"/>
                    <a:pt x="874" y="1393"/>
                    <a:pt x="871" y="1382"/>
                  </a:cubicBezTo>
                  <a:cubicBezTo>
                    <a:pt x="865" y="1365"/>
                    <a:pt x="857" y="1350"/>
                    <a:pt x="847" y="1336"/>
                  </a:cubicBezTo>
                  <a:lnTo>
                    <a:pt x="1290" y="955"/>
                  </a:lnTo>
                  <a:cubicBezTo>
                    <a:pt x="1305" y="970"/>
                    <a:pt x="1325" y="978"/>
                    <a:pt x="1347" y="977"/>
                  </a:cubicBezTo>
                  <a:cubicBezTo>
                    <a:pt x="1388" y="974"/>
                    <a:pt x="1419" y="939"/>
                    <a:pt x="1416" y="898"/>
                  </a:cubicBezTo>
                  <a:cubicBezTo>
                    <a:pt x="1413" y="858"/>
                    <a:pt x="1378" y="827"/>
                    <a:pt x="1337" y="830"/>
                  </a:cubicBezTo>
                  <a:cubicBezTo>
                    <a:pt x="1334" y="830"/>
                    <a:pt x="1331" y="831"/>
                    <a:pt x="1327" y="831"/>
                  </a:cubicBezTo>
                  <a:lnTo>
                    <a:pt x="1268" y="637"/>
                  </a:lnTo>
                  <a:cubicBezTo>
                    <a:pt x="1286" y="629"/>
                    <a:pt x="1300" y="612"/>
                    <a:pt x="1303" y="591"/>
                  </a:cubicBezTo>
                  <a:cubicBezTo>
                    <a:pt x="1308" y="558"/>
                    <a:pt x="1285" y="528"/>
                    <a:pt x="1252" y="523"/>
                  </a:cubicBezTo>
                  <a:cubicBezTo>
                    <a:pt x="1219" y="518"/>
                    <a:pt x="1188" y="541"/>
                    <a:pt x="1183" y="574"/>
                  </a:cubicBezTo>
                  <a:cubicBezTo>
                    <a:pt x="1179" y="607"/>
                    <a:pt x="1201" y="637"/>
                    <a:pt x="1234" y="642"/>
                  </a:cubicBezTo>
                  <a:cubicBezTo>
                    <a:pt x="1241" y="643"/>
                    <a:pt x="1248" y="643"/>
                    <a:pt x="1254" y="641"/>
                  </a:cubicBezTo>
                  <a:lnTo>
                    <a:pt x="1314" y="835"/>
                  </a:lnTo>
                  <a:cubicBezTo>
                    <a:pt x="1285" y="847"/>
                    <a:pt x="1266" y="876"/>
                    <a:pt x="1268" y="908"/>
                  </a:cubicBezTo>
                  <a:cubicBezTo>
                    <a:pt x="1269" y="922"/>
                    <a:pt x="1274" y="934"/>
                    <a:pt x="1281" y="944"/>
                  </a:cubicBezTo>
                  <a:lnTo>
                    <a:pt x="838" y="1325"/>
                  </a:lnTo>
                  <a:cubicBezTo>
                    <a:pt x="800" y="1285"/>
                    <a:pt x="741" y="1267"/>
                    <a:pt x="685" y="1284"/>
                  </a:cubicBezTo>
                  <a:cubicBezTo>
                    <a:pt x="651" y="1295"/>
                    <a:pt x="621" y="1317"/>
                    <a:pt x="603" y="1348"/>
                  </a:cubicBezTo>
                  <a:cubicBezTo>
                    <a:pt x="581" y="1382"/>
                    <a:pt x="575" y="1424"/>
                    <a:pt x="585" y="1463"/>
                  </a:cubicBezTo>
                  <a:lnTo>
                    <a:pt x="124" y="1597"/>
                  </a:lnTo>
                  <a:cubicBezTo>
                    <a:pt x="123" y="1594"/>
                    <a:pt x="122" y="1592"/>
                    <a:pt x="120" y="1589"/>
                  </a:cubicBezTo>
                  <a:cubicBezTo>
                    <a:pt x="103" y="1561"/>
                    <a:pt x="66" y="1552"/>
                    <a:pt x="38" y="1569"/>
                  </a:cubicBezTo>
                  <a:cubicBezTo>
                    <a:pt x="9" y="1586"/>
                    <a:pt x="0" y="1623"/>
                    <a:pt x="18" y="1652"/>
                  </a:cubicBezTo>
                  <a:cubicBezTo>
                    <a:pt x="35" y="1680"/>
                    <a:pt x="72" y="1689"/>
                    <a:pt x="100" y="1672"/>
                  </a:cubicBezTo>
                  <a:cubicBezTo>
                    <a:pt x="122" y="1659"/>
                    <a:pt x="132" y="1634"/>
                    <a:pt x="128" y="1611"/>
                  </a:cubicBezTo>
                  <a:lnTo>
                    <a:pt x="589" y="1476"/>
                  </a:lnTo>
                  <a:cubicBezTo>
                    <a:pt x="602" y="1511"/>
                    <a:pt x="626" y="1540"/>
                    <a:pt x="659" y="1557"/>
                  </a:cubicBezTo>
                  <a:cubicBezTo>
                    <a:pt x="694" y="1576"/>
                    <a:pt x="735" y="1579"/>
                    <a:pt x="772" y="1568"/>
                  </a:cubicBezTo>
                  <a:cubicBezTo>
                    <a:pt x="787" y="1563"/>
                    <a:pt x="801" y="1556"/>
                    <a:pt x="813" y="1548"/>
                  </a:cubicBezTo>
                  <a:lnTo>
                    <a:pt x="1109" y="1937"/>
                  </a:lnTo>
                  <a:cubicBezTo>
                    <a:pt x="1089" y="1956"/>
                    <a:pt x="1084" y="1987"/>
                    <a:pt x="1099" y="2012"/>
                  </a:cubicBezTo>
                  <a:cubicBezTo>
                    <a:pt x="1116" y="2040"/>
                    <a:pt x="1154" y="2049"/>
                    <a:pt x="1182" y="2032"/>
                  </a:cubicBezTo>
                  <a:cubicBezTo>
                    <a:pt x="1210" y="2015"/>
                    <a:pt x="1219" y="1977"/>
                    <a:pt x="1202" y="1949"/>
                  </a:cubicBezTo>
                  <a:cubicBezTo>
                    <a:pt x="1185" y="1921"/>
                    <a:pt x="1148" y="1912"/>
                    <a:pt x="1120" y="1928"/>
                  </a:cubicBezTo>
                  <a:lnTo>
                    <a:pt x="825" y="1539"/>
                  </a:lnTo>
                  <a:cubicBezTo>
                    <a:pt x="836" y="1529"/>
                    <a:pt x="847" y="1517"/>
                    <a:pt x="855" y="1504"/>
                  </a:cubicBezTo>
                  <a:cubicBezTo>
                    <a:pt x="869" y="1481"/>
                    <a:pt x="876" y="1456"/>
                    <a:pt x="877" y="1430"/>
                  </a:cubicBezTo>
                  <a:lnTo>
                    <a:pt x="1371" y="1410"/>
                  </a:lnTo>
                  <a:cubicBezTo>
                    <a:pt x="1372" y="1431"/>
                    <a:pt x="1376" y="1452"/>
                    <a:pt x="1382" y="1473"/>
                  </a:cubicBezTo>
                  <a:cubicBezTo>
                    <a:pt x="1427" y="1618"/>
                    <a:pt x="1581" y="1699"/>
                    <a:pt x="1727" y="1655"/>
                  </a:cubicBezTo>
                  <a:cubicBezTo>
                    <a:pt x="1761" y="1644"/>
                    <a:pt x="1792" y="1627"/>
                    <a:pt x="1818" y="1606"/>
                  </a:cubicBezTo>
                  <a:lnTo>
                    <a:pt x="2354" y="2235"/>
                  </a:lnTo>
                  <a:cubicBezTo>
                    <a:pt x="2349" y="2239"/>
                    <a:pt x="2344" y="2245"/>
                    <a:pt x="2341" y="2251"/>
                  </a:cubicBezTo>
                  <a:lnTo>
                    <a:pt x="1878" y="2025"/>
                  </a:lnTo>
                  <a:cubicBezTo>
                    <a:pt x="1881" y="2016"/>
                    <a:pt x="1882" y="2007"/>
                    <a:pt x="1882" y="1997"/>
                  </a:cubicBezTo>
                  <a:cubicBezTo>
                    <a:pt x="1879" y="1956"/>
                    <a:pt x="1844" y="1925"/>
                    <a:pt x="1803" y="1928"/>
                  </a:cubicBezTo>
                  <a:cubicBezTo>
                    <a:pt x="1762" y="1931"/>
                    <a:pt x="1731" y="1966"/>
                    <a:pt x="1734" y="2007"/>
                  </a:cubicBezTo>
                  <a:lnTo>
                    <a:pt x="1735" y="2011"/>
                  </a:lnTo>
                  <a:lnTo>
                    <a:pt x="1611" y="2034"/>
                  </a:lnTo>
                  <a:cubicBezTo>
                    <a:pt x="1605" y="2014"/>
                    <a:pt x="1588" y="1997"/>
                    <a:pt x="1566" y="1993"/>
                  </a:cubicBezTo>
                  <a:cubicBezTo>
                    <a:pt x="1533" y="1986"/>
                    <a:pt x="1501" y="2007"/>
                    <a:pt x="1494" y="2040"/>
                  </a:cubicBezTo>
                  <a:cubicBezTo>
                    <a:pt x="1488" y="2073"/>
                    <a:pt x="1509" y="2105"/>
                    <a:pt x="1542" y="2111"/>
                  </a:cubicBezTo>
                  <a:cubicBezTo>
                    <a:pt x="1574" y="2118"/>
                    <a:pt x="1606" y="2097"/>
                    <a:pt x="1613" y="2064"/>
                  </a:cubicBezTo>
                  <a:cubicBezTo>
                    <a:pt x="1614" y="2059"/>
                    <a:pt x="1614" y="2053"/>
                    <a:pt x="1614" y="2048"/>
                  </a:cubicBezTo>
                  <a:lnTo>
                    <a:pt x="1738" y="2025"/>
                  </a:lnTo>
                  <a:cubicBezTo>
                    <a:pt x="1748" y="2056"/>
                    <a:pt x="1778" y="2078"/>
                    <a:pt x="1813" y="2075"/>
                  </a:cubicBezTo>
                  <a:cubicBezTo>
                    <a:pt x="1839" y="2074"/>
                    <a:pt x="1860" y="2059"/>
                    <a:pt x="1872" y="2038"/>
                  </a:cubicBezTo>
                  <a:lnTo>
                    <a:pt x="2334" y="2263"/>
                  </a:lnTo>
                  <a:cubicBezTo>
                    <a:pt x="2333" y="2267"/>
                    <a:pt x="2332" y="2270"/>
                    <a:pt x="2331" y="2273"/>
                  </a:cubicBezTo>
                  <a:cubicBezTo>
                    <a:pt x="2319" y="2316"/>
                    <a:pt x="2345" y="2361"/>
                    <a:pt x="2388" y="2372"/>
                  </a:cubicBezTo>
                  <a:cubicBezTo>
                    <a:pt x="2422" y="2381"/>
                    <a:pt x="2459" y="2367"/>
                    <a:pt x="2478" y="2337"/>
                  </a:cubicBezTo>
                  <a:cubicBezTo>
                    <a:pt x="2481" y="2332"/>
                    <a:pt x="2483" y="2327"/>
                    <a:pt x="2485" y="2322"/>
                  </a:cubicBezTo>
                  <a:lnTo>
                    <a:pt x="2666" y="2369"/>
                  </a:lnTo>
                  <a:cubicBezTo>
                    <a:pt x="2663" y="2390"/>
                    <a:pt x="2671" y="2412"/>
                    <a:pt x="2689" y="2426"/>
                  </a:cubicBezTo>
                  <a:cubicBezTo>
                    <a:pt x="2715" y="2446"/>
                    <a:pt x="2753" y="2441"/>
                    <a:pt x="2773" y="2415"/>
                  </a:cubicBezTo>
                  <a:cubicBezTo>
                    <a:pt x="2794" y="2389"/>
                    <a:pt x="2789" y="2351"/>
                    <a:pt x="2763" y="2330"/>
                  </a:cubicBezTo>
                  <a:cubicBezTo>
                    <a:pt x="2737" y="2310"/>
                    <a:pt x="2699" y="2315"/>
                    <a:pt x="2678" y="2341"/>
                  </a:cubicBezTo>
                  <a:cubicBezTo>
                    <a:pt x="2675" y="2345"/>
                    <a:pt x="2672" y="2350"/>
                    <a:pt x="2670" y="2355"/>
                  </a:cubicBezTo>
                  <a:lnTo>
                    <a:pt x="2489" y="2308"/>
                  </a:lnTo>
                  <a:cubicBezTo>
                    <a:pt x="2492" y="2289"/>
                    <a:pt x="2489" y="2270"/>
                    <a:pt x="2479" y="2253"/>
                  </a:cubicBezTo>
                  <a:cubicBezTo>
                    <a:pt x="2468" y="2235"/>
                    <a:pt x="2451" y="2221"/>
                    <a:pt x="2430" y="2216"/>
                  </a:cubicBezTo>
                  <a:cubicBezTo>
                    <a:pt x="2408" y="2210"/>
                    <a:pt x="2384" y="2214"/>
                    <a:pt x="2366" y="2226"/>
                  </a:cubicBezTo>
                  <a:lnTo>
                    <a:pt x="1829" y="1596"/>
                  </a:lnTo>
                  <a:cubicBezTo>
                    <a:pt x="1907" y="1527"/>
                    <a:pt x="1941" y="1416"/>
                    <a:pt x="1909" y="1310"/>
                  </a:cubicBezTo>
                  <a:cubicBezTo>
                    <a:pt x="1889" y="1248"/>
                    <a:pt x="1850" y="1198"/>
                    <a:pt x="1800" y="1164"/>
                  </a:cubicBezTo>
                  <a:lnTo>
                    <a:pt x="2200" y="542"/>
                  </a:lnTo>
                  <a:cubicBezTo>
                    <a:pt x="2214" y="546"/>
                    <a:pt x="2229" y="547"/>
                    <a:pt x="2244" y="543"/>
                  </a:cubicBezTo>
                  <a:cubicBezTo>
                    <a:pt x="2264" y="538"/>
                    <a:pt x="2281" y="525"/>
                    <a:pt x="2292" y="507"/>
                  </a:cubicBezTo>
                  <a:cubicBezTo>
                    <a:pt x="2304" y="488"/>
                    <a:pt x="2307" y="466"/>
                    <a:pt x="2302" y="444"/>
                  </a:cubicBezTo>
                  <a:cubicBezTo>
                    <a:pt x="2300" y="436"/>
                    <a:pt x="2296" y="429"/>
                    <a:pt x="2292" y="422"/>
                  </a:cubicBezTo>
                  <a:lnTo>
                    <a:pt x="2710" y="105"/>
                  </a:lnTo>
                  <a:cubicBezTo>
                    <a:pt x="2725" y="124"/>
                    <a:pt x="2751" y="133"/>
                    <a:pt x="2776" y="125"/>
                  </a:cubicBezTo>
                  <a:cubicBezTo>
                    <a:pt x="2808" y="114"/>
                    <a:pt x="2825" y="80"/>
                    <a:pt x="2814" y="48"/>
                  </a:cubicBezTo>
                  <a:cubicBezTo>
                    <a:pt x="2803" y="17"/>
                    <a:pt x="2769" y="0"/>
                    <a:pt x="2738" y="10"/>
                  </a:cubicBezTo>
                  <a:moveTo>
                    <a:pt x="768" y="1554"/>
                  </a:moveTo>
                  <a:cubicBezTo>
                    <a:pt x="698" y="1576"/>
                    <a:pt x="622" y="1536"/>
                    <a:pt x="601" y="1466"/>
                  </a:cubicBezTo>
                  <a:cubicBezTo>
                    <a:pt x="589" y="1429"/>
                    <a:pt x="594" y="1388"/>
                    <a:pt x="615" y="1355"/>
                  </a:cubicBezTo>
                  <a:cubicBezTo>
                    <a:pt x="632" y="1328"/>
                    <a:pt x="658" y="1307"/>
                    <a:pt x="689" y="1298"/>
                  </a:cubicBezTo>
                  <a:cubicBezTo>
                    <a:pt x="760" y="1276"/>
                    <a:pt x="835" y="1316"/>
                    <a:pt x="857" y="1386"/>
                  </a:cubicBezTo>
                  <a:cubicBezTo>
                    <a:pt x="868" y="1423"/>
                    <a:pt x="863" y="1464"/>
                    <a:pt x="843" y="1497"/>
                  </a:cubicBezTo>
                  <a:cubicBezTo>
                    <a:pt x="826" y="1524"/>
                    <a:pt x="799" y="1544"/>
                    <a:pt x="768" y="1554"/>
                  </a:cubicBezTo>
                  <a:close/>
                  <a:moveTo>
                    <a:pt x="2426" y="2230"/>
                  </a:moveTo>
                  <a:cubicBezTo>
                    <a:pt x="2444" y="2234"/>
                    <a:pt x="2458" y="2245"/>
                    <a:pt x="2467" y="2261"/>
                  </a:cubicBezTo>
                  <a:cubicBezTo>
                    <a:pt x="2476" y="2276"/>
                    <a:pt x="2478" y="2294"/>
                    <a:pt x="2474" y="2311"/>
                  </a:cubicBezTo>
                  <a:cubicBezTo>
                    <a:pt x="2472" y="2318"/>
                    <a:pt x="2469" y="2324"/>
                    <a:pt x="2466" y="2329"/>
                  </a:cubicBezTo>
                  <a:cubicBezTo>
                    <a:pt x="2451" y="2354"/>
                    <a:pt x="2420" y="2366"/>
                    <a:pt x="2392" y="2358"/>
                  </a:cubicBezTo>
                  <a:cubicBezTo>
                    <a:pt x="2356" y="2349"/>
                    <a:pt x="2335" y="2312"/>
                    <a:pt x="2345" y="2277"/>
                  </a:cubicBezTo>
                  <a:cubicBezTo>
                    <a:pt x="2346" y="2270"/>
                    <a:pt x="2349" y="2264"/>
                    <a:pt x="2352" y="2259"/>
                  </a:cubicBezTo>
                  <a:cubicBezTo>
                    <a:pt x="2368" y="2234"/>
                    <a:pt x="2398" y="2222"/>
                    <a:pt x="2426" y="2230"/>
                  </a:cubicBezTo>
                  <a:close/>
                  <a:moveTo>
                    <a:pt x="2288" y="448"/>
                  </a:moveTo>
                  <a:cubicBezTo>
                    <a:pt x="2292" y="465"/>
                    <a:pt x="2290" y="484"/>
                    <a:pt x="2280" y="500"/>
                  </a:cubicBezTo>
                  <a:cubicBezTo>
                    <a:pt x="2271" y="514"/>
                    <a:pt x="2257" y="525"/>
                    <a:pt x="2240" y="529"/>
                  </a:cubicBezTo>
                  <a:cubicBezTo>
                    <a:pt x="2204" y="538"/>
                    <a:pt x="2168" y="517"/>
                    <a:pt x="2159" y="481"/>
                  </a:cubicBezTo>
                  <a:cubicBezTo>
                    <a:pt x="2154" y="463"/>
                    <a:pt x="2157" y="445"/>
                    <a:pt x="2166" y="429"/>
                  </a:cubicBezTo>
                  <a:cubicBezTo>
                    <a:pt x="2173" y="418"/>
                    <a:pt x="2184" y="409"/>
                    <a:pt x="2196" y="404"/>
                  </a:cubicBezTo>
                  <a:lnTo>
                    <a:pt x="2196" y="404"/>
                  </a:lnTo>
                  <a:lnTo>
                    <a:pt x="2207" y="400"/>
                  </a:lnTo>
                  <a:cubicBezTo>
                    <a:pt x="2224" y="396"/>
                    <a:pt x="2242" y="398"/>
                    <a:pt x="2257" y="407"/>
                  </a:cubicBezTo>
                  <a:cubicBezTo>
                    <a:pt x="2272" y="416"/>
                    <a:pt x="2283" y="430"/>
                    <a:pt x="2288" y="44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4458652" y="1181100"/>
              <a:ext cx="1884045" cy="2696845"/>
            </a:xfrm>
            <a:custGeom>
              <a:avLst/>
              <a:gdLst>
                <a:gd name="T0" fmla="*/ 2032 w 2448"/>
                <a:gd name="T1" fmla="*/ 453 h 3502"/>
                <a:gd name="T2" fmla="*/ 1598 w 2448"/>
                <a:gd name="T3" fmla="*/ 319 h 3502"/>
                <a:gd name="T4" fmla="*/ 1606 w 2448"/>
                <a:gd name="T5" fmla="*/ 40 h 3502"/>
                <a:gd name="T6" fmla="*/ 1555 w 2448"/>
                <a:gd name="T7" fmla="*/ 129 h 3502"/>
                <a:gd name="T8" fmla="*/ 1578 w 2448"/>
                <a:gd name="T9" fmla="*/ 464 h 3502"/>
                <a:gd name="T10" fmla="*/ 2030 w 2448"/>
                <a:gd name="T11" fmla="*/ 467 h 3502"/>
                <a:gd name="T12" fmla="*/ 2107 w 2448"/>
                <a:gd name="T13" fmla="*/ 618 h 3502"/>
                <a:gd name="T14" fmla="*/ 1265 w 2448"/>
                <a:gd name="T15" fmla="*/ 1776 h 3502"/>
                <a:gd name="T16" fmla="*/ 675 w 2448"/>
                <a:gd name="T17" fmla="*/ 2096 h 3502"/>
                <a:gd name="T18" fmla="*/ 775 w 2448"/>
                <a:gd name="T19" fmla="*/ 1597 h 3502"/>
                <a:gd name="T20" fmla="*/ 1249 w 2448"/>
                <a:gd name="T21" fmla="*/ 1063 h 3502"/>
                <a:gd name="T22" fmla="*/ 1147 w 2448"/>
                <a:gd name="T23" fmla="*/ 1096 h 3502"/>
                <a:gd name="T24" fmla="*/ 663 w 2448"/>
                <a:gd name="T25" fmla="*/ 1607 h 3502"/>
                <a:gd name="T26" fmla="*/ 437 w 2448"/>
                <a:gd name="T27" fmla="*/ 1422 h 3502"/>
                <a:gd name="T28" fmla="*/ 475 w 2448"/>
                <a:gd name="T29" fmla="*/ 1517 h 3502"/>
                <a:gd name="T30" fmla="*/ 707 w 2448"/>
                <a:gd name="T31" fmla="*/ 1722 h 3502"/>
                <a:gd name="T32" fmla="*/ 621 w 2448"/>
                <a:gd name="T33" fmla="*/ 2102 h 3502"/>
                <a:gd name="T34" fmla="*/ 547 w 2448"/>
                <a:gd name="T35" fmla="*/ 2335 h 3502"/>
                <a:gd name="T36" fmla="*/ 6 w 2448"/>
                <a:gd name="T37" fmla="*/ 2715 h 3502"/>
                <a:gd name="T38" fmla="*/ 116 w 2448"/>
                <a:gd name="T39" fmla="*/ 2693 h 3502"/>
                <a:gd name="T40" fmla="*/ 588 w 2448"/>
                <a:gd name="T41" fmla="*/ 2593 h 3502"/>
                <a:gd name="T42" fmla="*/ 631 w 2448"/>
                <a:gd name="T43" fmla="*/ 2688 h 3502"/>
                <a:gd name="T44" fmla="*/ 647 w 2448"/>
                <a:gd name="T45" fmla="*/ 2391 h 3502"/>
                <a:gd name="T46" fmla="*/ 807 w 2448"/>
                <a:gd name="T47" fmla="*/ 2200 h 3502"/>
                <a:gd name="T48" fmla="*/ 1541 w 2448"/>
                <a:gd name="T49" fmla="*/ 1970 h 3502"/>
                <a:gd name="T50" fmla="*/ 1492 w 2448"/>
                <a:gd name="T51" fmla="*/ 2623 h 3502"/>
                <a:gd name="T52" fmla="*/ 1863 w 2448"/>
                <a:gd name="T53" fmla="*/ 3385 h 3502"/>
                <a:gd name="T54" fmla="*/ 1953 w 2448"/>
                <a:gd name="T55" fmla="*/ 3448 h 3502"/>
                <a:gd name="T56" fmla="*/ 1595 w 2448"/>
                <a:gd name="T57" fmla="*/ 2721 h 3502"/>
                <a:gd name="T58" fmla="*/ 1651 w 2448"/>
                <a:gd name="T59" fmla="*/ 2646 h 3502"/>
                <a:gd name="T60" fmla="*/ 2046 w 2448"/>
                <a:gd name="T61" fmla="*/ 2654 h 3502"/>
                <a:gd name="T62" fmla="*/ 1938 w 2448"/>
                <a:gd name="T63" fmla="*/ 2614 h 3502"/>
                <a:gd name="T64" fmla="*/ 1569 w 2448"/>
                <a:gd name="T65" fmla="*/ 2563 h 3502"/>
                <a:gd name="T66" fmla="*/ 1791 w 2448"/>
                <a:gd name="T67" fmla="*/ 1614 h 3502"/>
                <a:gd name="T68" fmla="*/ 2220 w 2448"/>
                <a:gd name="T69" fmla="*/ 629 h 3502"/>
                <a:gd name="T70" fmla="*/ 2348 w 2448"/>
                <a:gd name="T71" fmla="*/ 1011 h 3502"/>
                <a:gd name="T72" fmla="*/ 2431 w 2448"/>
                <a:gd name="T73" fmla="*/ 1031 h 3502"/>
                <a:gd name="T74" fmla="*/ 2303 w 2448"/>
                <a:gd name="T75" fmla="*/ 565 h 3502"/>
                <a:gd name="T76" fmla="*/ 793 w 2448"/>
                <a:gd name="T77" fmla="*/ 2205 h 3502"/>
                <a:gd name="T78" fmla="*/ 537 w 2448"/>
                <a:gd name="T79" fmla="*/ 2284 h 3502"/>
                <a:gd name="T80" fmla="*/ 793 w 2448"/>
                <a:gd name="T81" fmla="*/ 2205 h 3502"/>
                <a:gd name="T82" fmla="*/ 1553 w 2448"/>
                <a:gd name="T83" fmla="*/ 2708 h 3502"/>
                <a:gd name="T84" fmla="*/ 1587 w 2448"/>
                <a:gd name="T85" fmla="*/ 2579 h 3502"/>
                <a:gd name="T86" fmla="*/ 2291 w 2448"/>
                <a:gd name="T87" fmla="*/ 558 h 3502"/>
                <a:gd name="T88" fmla="*/ 2049 w 2448"/>
                <a:gd name="T89" fmla="*/ 527 h 3502"/>
                <a:gd name="T90" fmla="*/ 2305 w 2448"/>
                <a:gd name="T91" fmla="*/ 448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8" h="3502">
                  <a:moveTo>
                    <a:pt x="2133" y="345"/>
                  </a:moveTo>
                  <a:cubicBezTo>
                    <a:pt x="2099" y="356"/>
                    <a:pt x="2069" y="379"/>
                    <a:pt x="2050" y="409"/>
                  </a:cubicBezTo>
                  <a:cubicBezTo>
                    <a:pt x="2042" y="423"/>
                    <a:pt x="2036" y="438"/>
                    <a:pt x="2032" y="453"/>
                  </a:cubicBezTo>
                  <a:lnTo>
                    <a:pt x="1671" y="398"/>
                  </a:lnTo>
                  <a:cubicBezTo>
                    <a:pt x="1673" y="363"/>
                    <a:pt x="1651" y="331"/>
                    <a:pt x="1616" y="322"/>
                  </a:cubicBezTo>
                  <a:cubicBezTo>
                    <a:pt x="1610" y="320"/>
                    <a:pt x="1604" y="319"/>
                    <a:pt x="1598" y="319"/>
                  </a:cubicBezTo>
                  <a:lnTo>
                    <a:pt x="1569" y="127"/>
                  </a:lnTo>
                  <a:cubicBezTo>
                    <a:pt x="1574" y="126"/>
                    <a:pt x="1578" y="124"/>
                    <a:pt x="1582" y="122"/>
                  </a:cubicBezTo>
                  <a:cubicBezTo>
                    <a:pt x="1611" y="106"/>
                    <a:pt x="1622" y="69"/>
                    <a:pt x="1606" y="40"/>
                  </a:cubicBezTo>
                  <a:cubicBezTo>
                    <a:pt x="1590" y="11"/>
                    <a:pt x="1554" y="0"/>
                    <a:pt x="1524" y="16"/>
                  </a:cubicBezTo>
                  <a:cubicBezTo>
                    <a:pt x="1495" y="32"/>
                    <a:pt x="1484" y="69"/>
                    <a:pt x="1500" y="98"/>
                  </a:cubicBezTo>
                  <a:cubicBezTo>
                    <a:pt x="1512" y="119"/>
                    <a:pt x="1533" y="130"/>
                    <a:pt x="1555" y="129"/>
                  </a:cubicBezTo>
                  <a:lnTo>
                    <a:pt x="1583" y="321"/>
                  </a:lnTo>
                  <a:cubicBezTo>
                    <a:pt x="1556" y="326"/>
                    <a:pt x="1533" y="346"/>
                    <a:pt x="1526" y="374"/>
                  </a:cubicBezTo>
                  <a:cubicBezTo>
                    <a:pt x="1515" y="413"/>
                    <a:pt x="1539" y="454"/>
                    <a:pt x="1578" y="464"/>
                  </a:cubicBezTo>
                  <a:cubicBezTo>
                    <a:pt x="1618" y="475"/>
                    <a:pt x="1658" y="452"/>
                    <a:pt x="1669" y="412"/>
                  </a:cubicBezTo>
                  <a:lnTo>
                    <a:pt x="1669" y="412"/>
                  </a:lnTo>
                  <a:lnTo>
                    <a:pt x="2030" y="467"/>
                  </a:lnTo>
                  <a:cubicBezTo>
                    <a:pt x="2027" y="488"/>
                    <a:pt x="2028" y="510"/>
                    <a:pt x="2035" y="531"/>
                  </a:cubicBezTo>
                  <a:cubicBezTo>
                    <a:pt x="2047" y="569"/>
                    <a:pt x="2072" y="600"/>
                    <a:pt x="2107" y="618"/>
                  </a:cubicBezTo>
                  <a:lnTo>
                    <a:pt x="2107" y="618"/>
                  </a:lnTo>
                  <a:lnTo>
                    <a:pt x="1654" y="1450"/>
                  </a:lnTo>
                  <a:cubicBezTo>
                    <a:pt x="1592" y="1418"/>
                    <a:pt x="1518" y="1410"/>
                    <a:pt x="1447" y="1432"/>
                  </a:cubicBezTo>
                  <a:cubicBezTo>
                    <a:pt x="1302" y="1477"/>
                    <a:pt x="1220" y="1631"/>
                    <a:pt x="1265" y="1776"/>
                  </a:cubicBezTo>
                  <a:cubicBezTo>
                    <a:pt x="1272" y="1798"/>
                    <a:pt x="1281" y="1818"/>
                    <a:pt x="1293" y="1837"/>
                  </a:cubicBezTo>
                  <a:lnTo>
                    <a:pt x="786" y="2159"/>
                  </a:lnTo>
                  <a:cubicBezTo>
                    <a:pt x="760" y="2122"/>
                    <a:pt x="719" y="2099"/>
                    <a:pt x="675" y="2096"/>
                  </a:cubicBezTo>
                  <a:lnTo>
                    <a:pt x="721" y="1724"/>
                  </a:lnTo>
                  <a:cubicBezTo>
                    <a:pt x="756" y="1725"/>
                    <a:pt x="787" y="1702"/>
                    <a:pt x="796" y="1667"/>
                  </a:cubicBezTo>
                  <a:cubicBezTo>
                    <a:pt x="802" y="1641"/>
                    <a:pt x="793" y="1614"/>
                    <a:pt x="775" y="1597"/>
                  </a:cubicBezTo>
                  <a:lnTo>
                    <a:pt x="1158" y="1105"/>
                  </a:lnTo>
                  <a:cubicBezTo>
                    <a:pt x="1165" y="1109"/>
                    <a:pt x="1172" y="1112"/>
                    <a:pt x="1180" y="1113"/>
                  </a:cubicBezTo>
                  <a:cubicBezTo>
                    <a:pt x="1213" y="1119"/>
                    <a:pt x="1244" y="1096"/>
                    <a:pt x="1249" y="1063"/>
                  </a:cubicBezTo>
                  <a:cubicBezTo>
                    <a:pt x="1254" y="1031"/>
                    <a:pt x="1232" y="999"/>
                    <a:pt x="1199" y="994"/>
                  </a:cubicBezTo>
                  <a:cubicBezTo>
                    <a:pt x="1167" y="989"/>
                    <a:pt x="1135" y="1011"/>
                    <a:pt x="1130" y="1044"/>
                  </a:cubicBezTo>
                  <a:cubicBezTo>
                    <a:pt x="1127" y="1064"/>
                    <a:pt x="1134" y="1083"/>
                    <a:pt x="1147" y="1096"/>
                  </a:cubicBezTo>
                  <a:lnTo>
                    <a:pt x="763" y="1588"/>
                  </a:lnTo>
                  <a:cubicBezTo>
                    <a:pt x="756" y="1584"/>
                    <a:pt x="749" y="1580"/>
                    <a:pt x="741" y="1578"/>
                  </a:cubicBezTo>
                  <a:cubicBezTo>
                    <a:pt x="711" y="1571"/>
                    <a:pt x="680" y="1583"/>
                    <a:pt x="663" y="1607"/>
                  </a:cubicBezTo>
                  <a:lnTo>
                    <a:pt x="482" y="1505"/>
                  </a:lnTo>
                  <a:cubicBezTo>
                    <a:pt x="484" y="1500"/>
                    <a:pt x="486" y="1496"/>
                    <a:pt x="486" y="1491"/>
                  </a:cubicBezTo>
                  <a:cubicBezTo>
                    <a:pt x="492" y="1458"/>
                    <a:pt x="470" y="1427"/>
                    <a:pt x="437" y="1422"/>
                  </a:cubicBezTo>
                  <a:cubicBezTo>
                    <a:pt x="404" y="1416"/>
                    <a:pt x="373" y="1439"/>
                    <a:pt x="367" y="1471"/>
                  </a:cubicBezTo>
                  <a:cubicBezTo>
                    <a:pt x="362" y="1504"/>
                    <a:pt x="384" y="1535"/>
                    <a:pt x="417" y="1541"/>
                  </a:cubicBezTo>
                  <a:cubicBezTo>
                    <a:pt x="440" y="1545"/>
                    <a:pt x="462" y="1535"/>
                    <a:pt x="475" y="1517"/>
                  </a:cubicBezTo>
                  <a:lnTo>
                    <a:pt x="656" y="1620"/>
                  </a:lnTo>
                  <a:cubicBezTo>
                    <a:pt x="655" y="1624"/>
                    <a:pt x="653" y="1628"/>
                    <a:pt x="652" y="1633"/>
                  </a:cubicBezTo>
                  <a:cubicBezTo>
                    <a:pt x="642" y="1673"/>
                    <a:pt x="667" y="1712"/>
                    <a:pt x="707" y="1722"/>
                  </a:cubicBezTo>
                  <a:lnTo>
                    <a:pt x="707" y="1722"/>
                  </a:lnTo>
                  <a:lnTo>
                    <a:pt x="660" y="2096"/>
                  </a:lnTo>
                  <a:cubicBezTo>
                    <a:pt x="647" y="2096"/>
                    <a:pt x="634" y="2098"/>
                    <a:pt x="621" y="2102"/>
                  </a:cubicBezTo>
                  <a:cubicBezTo>
                    <a:pt x="587" y="2113"/>
                    <a:pt x="557" y="2136"/>
                    <a:pt x="539" y="2166"/>
                  </a:cubicBezTo>
                  <a:cubicBezTo>
                    <a:pt x="516" y="2203"/>
                    <a:pt x="510" y="2247"/>
                    <a:pt x="523" y="2288"/>
                  </a:cubicBezTo>
                  <a:cubicBezTo>
                    <a:pt x="528" y="2305"/>
                    <a:pt x="537" y="2321"/>
                    <a:pt x="547" y="2335"/>
                  </a:cubicBezTo>
                  <a:lnTo>
                    <a:pt x="108" y="2682"/>
                  </a:lnTo>
                  <a:cubicBezTo>
                    <a:pt x="99" y="2673"/>
                    <a:pt x="88" y="2667"/>
                    <a:pt x="75" y="2665"/>
                  </a:cubicBezTo>
                  <a:cubicBezTo>
                    <a:pt x="42" y="2660"/>
                    <a:pt x="11" y="2682"/>
                    <a:pt x="6" y="2715"/>
                  </a:cubicBezTo>
                  <a:cubicBezTo>
                    <a:pt x="0" y="2748"/>
                    <a:pt x="22" y="2779"/>
                    <a:pt x="55" y="2784"/>
                  </a:cubicBezTo>
                  <a:cubicBezTo>
                    <a:pt x="88" y="2790"/>
                    <a:pt x="119" y="2767"/>
                    <a:pt x="125" y="2734"/>
                  </a:cubicBezTo>
                  <a:cubicBezTo>
                    <a:pt x="127" y="2720"/>
                    <a:pt x="124" y="2705"/>
                    <a:pt x="116" y="2693"/>
                  </a:cubicBezTo>
                  <a:lnTo>
                    <a:pt x="557" y="2346"/>
                  </a:lnTo>
                  <a:cubicBezTo>
                    <a:pt x="577" y="2367"/>
                    <a:pt x="604" y="2383"/>
                    <a:pt x="633" y="2389"/>
                  </a:cubicBezTo>
                  <a:lnTo>
                    <a:pt x="588" y="2593"/>
                  </a:lnTo>
                  <a:cubicBezTo>
                    <a:pt x="568" y="2591"/>
                    <a:pt x="547" y="2599"/>
                    <a:pt x="534" y="2617"/>
                  </a:cubicBezTo>
                  <a:cubicBezTo>
                    <a:pt x="514" y="2644"/>
                    <a:pt x="520" y="2682"/>
                    <a:pt x="547" y="2701"/>
                  </a:cubicBezTo>
                  <a:cubicBezTo>
                    <a:pt x="574" y="2721"/>
                    <a:pt x="612" y="2715"/>
                    <a:pt x="631" y="2688"/>
                  </a:cubicBezTo>
                  <a:cubicBezTo>
                    <a:pt x="651" y="2662"/>
                    <a:pt x="645" y="2624"/>
                    <a:pt x="619" y="2604"/>
                  </a:cubicBezTo>
                  <a:cubicBezTo>
                    <a:pt x="614" y="2600"/>
                    <a:pt x="608" y="2598"/>
                    <a:pt x="603" y="2596"/>
                  </a:cubicBezTo>
                  <a:lnTo>
                    <a:pt x="647" y="2391"/>
                  </a:lnTo>
                  <a:cubicBezTo>
                    <a:pt x="667" y="2394"/>
                    <a:pt x="688" y="2392"/>
                    <a:pt x="708" y="2386"/>
                  </a:cubicBezTo>
                  <a:cubicBezTo>
                    <a:pt x="743" y="2375"/>
                    <a:pt x="772" y="2353"/>
                    <a:pt x="791" y="2322"/>
                  </a:cubicBezTo>
                  <a:cubicBezTo>
                    <a:pt x="813" y="2286"/>
                    <a:pt x="819" y="2241"/>
                    <a:pt x="807" y="2200"/>
                  </a:cubicBezTo>
                  <a:cubicBezTo>
                    <a:pt x="803" y="2190"/>
                    <a:pt x="799" y="2180"/>
                    <a:pt x="794" y="2171"/>
                  </a:cubicBezTo>
                  <a:lnTo>
                    <a:pt x="1300" y="1849"/>
                  </a:lnTo>
                  <a:cubicBezTo>
                    <a:pt x="1354" y="1928"/>
                    <a:pt x="1445" y="1974"/>
                    <a:pt x="1541" y="1970"/>
                  </a:cubicBezTo>
                  <a:lnTo>
                    <a:pt x="1555" y="2564"/>
                  </a:lnTo>
                  <a:cubicBezTo>
                    <a:pt x="1533" y="2569"/>
                    <a:pt x="1513" y="2582"/>
                    <a:pt x="1501" y="2601"/>
                  </a:cubicBezTo>
                  <a:cubicBezTo>
                    <a:pt x="1497" y="2608"/>
                    <a:pt x="1494" y="2615"/>
                    <a:pt x="1492" y="2623"/>
                  </a:cubicBezTo>
                  <a:cubicBezTo>
                    <a:pt x="1480" y="2666"/>
                    <a:pt x="1506" y="2711"/>
                    <a:pt x="1549" y="2722"/>
                  </a:cubicBezTo>
                  <a:cubicBezTo>
                    <a:pt x="1560" y="2725"/>
                    <a:pt x="1570" y="2725"/>
                    <a:pt x="1581" y="2724"/>
                  </a:cubicBezTo>
                  <a:lnTo>
                    <a:pt x="1863" y="3385"/>
                  </a:lnTo>
                  <a:cubicBezTo>
                    <a:pt x="1849" y="3393"/>
                    <a:pt x="1838" y="3407"/>
                    <a:pt x="1834" y="3425"/>
                  </a:cubicBezTo>
                  <a:cubicBezTo>
                    <a:pt x="1828" y="3458"/>
                    <a:pt x="1849" y="3490"/>
                    <a:pt x="1882" y="3496"/>
                  </a:cubicBezTo>
                  <a:cubicBezTo>
                    <a:pt x="1915" y="3502"/>
                    <a:pt x="1946" y="3481"/>
                    <a:pt x="1953" y="3448"/>
                  </a:cubicBezTo>
                  <a:cubicBezTo>
                    <a:pt x="1959" y="3416"/>
                    <a:pt x="1938" y="3384"/>
                    <a:pt x="1905" y="3378"/>
                  </a:cubicBezTo>
                  <a:cubicBezTo>
                    <a:pt x="1895" y="3376"/>
                    <a:pt x="1885" y="3377"/>
                    <a:pt x="1877" y="3379"/>
                  </a:cubicBezTo>
                  <a:lnTo>
                    <a:pt x="1595" y="2721"/>
                  </a:lnTo>
                  <a:cubicBezTo>
                    <a:pt x="1613" y="2715"/>
                    <a:pt x="1629" y="2703"/>
                    <a:pt x="1639" y="2687"/>
                  </a:cubicBezTo>
                  <a:cubicBezTo>
                    <a:pt x="1643" y="2680"/>
                    <a:pt x="1647" y="2672"/>
                    <a:pt x="1649" y="2665"/>
                  </a:cubicBezTo>
                  <a:cubicBezTo>
                    <a:pt x="1650" y="2658"/>
                    <a:pt x="1651" y="2652"/>
                    <a:pt x="1651" y="2646"/>
                  </a:cubicBezTo>
                  <a:lnTo>
                    <a:pt x="1939" y="2629"/>
                  </a:lnTo>
                  <a:cubicBezTo>
                    <a:pt x="1942" y="2642"/>
                    <a:pt x="1949" y="2655"/>
                    <a:pt x="1961" y="2665"/>
                  </a:cubicBezTo>
                  <a:cubicBezTo>
                    <a:pt x="1988" y="2685"/>
                    <a:pt x="2025" y="2681"/>
                    <a:pt x="2046" y="2654"/>
                  </a:cubicBezTo>
                  <a:cubicBezTo>
                    <a:pt x="2066" y="2628"/>
                    <a:pt x="2062" y="2590"/>
                    <a:pt x="2035" y="2570"/>
                  </a:cubicBezTo>
                  <a:cubicBezTo>
                    <a:pt x="2009" y="2549"/>
                    <a:pt x="1971" y="2554"/>
                    <a:pt x="1951" y="2580"/>
                  </a:cubicBezTo>
                  <a:cubicBezTo>
                    <a:pt x="1943" y="2590"/>
                    <a:pt x="1939" y="2602"/>
                    <a:pt x="1938" y="2614"/>
                  </a:cubicBezTo>
                  <a:lnTo>
                    <a:pt x="1650" y="2632"/>
                  </a:lnTo>
                  <a:cubicBezTo>
                    <a:pt x="1646" y="2601"/>
                    <a:pt x="1623" y="2574"/>
                    <a:pt x="1591" y="2565"/>
                  </a:cubicBezTo>
                  <a:cubicBezTo>
                    <a:pt x="1584" y="2564"/>
                    <a:pt x="1577" y="2563"/>
                    <a:pt x="1569" y="2563"/>
                  </a:cubicBezTo>
                  <a:lnTo>
                    <a:pt x="1556" y="1969"/>
                  </a:lnTo>
                  <a:cubicBezTo>
                    <a:pt x="1574" y="1967"/>
                    <a:pt x="1591" y="1964"/>
                    <a:pt x="1609" y="1958"/>
                  </a:cubicBezTo>
                  <a:cubicBezTo>
                    <a:pt x="1755" y="1913"/>
                    <a:pt x="1836" y="1759"/>
                    <a:pt x="1791" y="1614"/>
                  </a:cubicBezTo>
                  <a:cubicBezTo>
                    <a:pt x="1770" y="1545"/>
                    <a:pt x="1724" y="1491"/>
                    <a:pt x="1666" y="1457"/>
                  </a:cubicBezTo>
                  <a:lnTo>
                    <a:pt x="2120" y="624"/>
                  </a:lnTo>
                  <a:cubicBezTo>
                    <a:pt x="2152" y="638"/>
                    <a:pt x="2187" y="639"/>
                    <a:pt x="2220" y="629"/>
                  </a:cubicBezTo>
                  <a:lnTo>
                    <a:pt x="2222" y="628"/>
                  </a:lnTo>
                  <a:lnTo>
                    <a:pt x="2359" y="1005"/>
                  </a:lnTo>
                  <a:cubicBezTo>
                    <a:pt x="2355" y="1007"/>
                    <a:pt x="2351" y="1008"/>
                    <a:pt x="2348" y="1011"/>
                  </a:cubicBezTo>
                  <a:cubicBezTo>
                    <a:pt x="2319" y="1028"/>
                    <a:pt x="2310" y="1065"/>
                    <a:pt x="2328" y="1093"/>
                  </a:cubicBezTo>
                  <a:cubicBezTo>
                    <a:pt x="2345" y="1122"/>
                    <a:pt x="2382" y="1131"/>
                    <a:pt x="2411" y="1114"/>
                  </a:cubicBezTo>
                  <a:cubicBezTo>
                    <a:pt x="2439" y="1096"/>
                    <a:pt x="2448" y="1059"/>
                    <a:pt x="2431" y="1031"/>
                  </a:cubicBezTo>
                  <a:cubicBezTo>
                    <a:pt x="2418" y="1010"/>
                    <a:pt x="2395" y="1000"/>
                    <a:pt x="2373" y="1002"/>
                  </a:cubicBezTo>
                  <a:lnTo>
                    <a:pt x="2235" y="623"/>
                  </a:lnTo>
                  <a:cubicBezTo>
                    <a:pt x="2263" y="611"/>
                    <a:pt x="2287" y="591"/>
                    <a:pt x="2303" y="565"/>
                  </a:cubicBezTo>
                  <a:cubicBezTo>
                    <a:pt x="2325" y="529"/>
                    <a:pt x="2331" y="484"/>
                    <a:pt x="2318" y="443"/>
                  </a:cubicBezTo>
                  <a:cubicBezTo>
                    <a:pt x="2294" y="365"/>
                    <a:pt x="2211" y="321"/>
                    <a:pt x="2133" y="345"/>
                  </a:cubicBezTo>
                  <a:moveTo>
                    <a:pt x="793" y="2205"/>
                  </a:moveTo>
                  <a:cubicBezTo>
                    <a:pt x="804" y="2242"/>
                    <a:pt x="799" y="2282"/>
                    <a:pt x="779" y="2315"/>
                  </a:cubicBezTo>
                  <a:cubicBezTo>
                    <a:pt x="762" y="2342"/>
                    <a:pt x="735" y="2363"/>
                    <a:pt x="704" y="2372"/>
                  </a:cubicBezTo>
                  <a:cubicBezTo>
                    <a:pt x="634" y="2394"/>
                    <a:pt x="558" y="2354"/>
                    <a:pt x="537" y="2284"/>
                  </a:cubicBezTo>
                  <a:cubicBezTo>
                    <a:pt x="525" y="2247"/>
                    <a:pt x="530" y="2207"/>
                    <a:pt x="551" y="2174"/>
                  </a:cubicBezTo>
                  <a:cubicBezTo>
                    <a:pt x="568" y="2146"/>
                    <a:pt x="594" y="2126"/>
                    <a:pt x="625" y="2116"/>
                  </a:cubicBezTo>
                  <a:cubicBezTo>
                    <a:pt x="696" y="2094"/>
                    <a:pt x="771" y="2134"/>
                    <a:pt x="793" y="2205"/>
                  </a:cubicBezTo>
                  <a:close/>
                  <a:moveTo>
                    <a:pt x="1635" y="2661"/>
                  </a:moveTo>
                  <a:cubicBezTo>
                    <a:pt x="1633" y="2667"/>
                    <a:pt x="1630" y="2673"/>
                    <a:pt x="1627" y="2679"/>
                  </a:cubicBezTo>
                  <a:cubicBezTo>
                    <a:pt x="1611" y="2704"/>
                    <a:pt x="1582" y="2716"/>
                    <a:pt x="1553" y="2708"/>
                  </a:cubicBezTo>
                  <a:cubicBezTo>
                    <a:pt x="1518" y="2699"/>
                    <a:pt x="1496" y="2662"/>
                    <a:pt x="1506" y="2627"/>
                  </a:cubicBezTo>
                  <a:cubicBezTo>
                    <a:pt x="1508" y="2620"/>
                    <a:pt x="1510" y="2614"/>
                    <a:pt x="1514" y="2609"/>
                  </a:cubicBezTo>
                  <a:cubicBezTo>
                    <a:pt x="1529" y="2584"/>
                    <a:pt x="1559" y="2572"/>
                    <a:pt x="1587" y="2579"/>
                  </a:cubicBezTo>
                  <a:cubicBezTo>
                    <a:pt x="1623" y="2589"/>
                    <a:pt x="1644" y="2625"/>
                    <a:pt x="1635" y="2661"/>
                  </a:cubicBezTo>
                  <a:close/>
                  <a:moveTo>
                    <a:pt x="2305" y="448"/>
                  </a:moveTo>
                  <a:cubicBezTo>
                    <a:pt x="2316" y="485"/>
                    <a:pt x="2311" y="525"/>
                    <a:pt x="2291" y="558"/>
                  </a:cubicBezTo>
                  <a:cubicBezTo>
                    <a:pt x="2274" y="585"/>
                    <a:pt x="2247" y="606"/>
                    <a:pt x="2216" y="615"/>
                  </a:cubicBezTo>
                  <a:cubicBezTo>
                    <a:pt x="2182" y="626"/>
                    <a:pt x="2146" y="622"/>
                    <a:pt x="2114" y="606"/>
                  </a:cubicBezTo>
                  <a:cubicBezTo>
                    <a:pt x="2082" y="589"/>
                    <a:pt x="2059" y="561"/>
                    <a:pt x="2049" y="527"/>
                  </a:cubicBezTo>
                  <a:cubicBezTo>
                    <a:pt x="2037" y="490"/>
                    <a:pt x="2042" y="450"/>
                    <a:pt x="2063" y="417"/>
                  </a:cubicBezTo>
                  <a:cubicBezTo>
                    <a:pt x="2080" y="389"/>
                    <a:pt x="2106" y="369"/>
                    <a:pt x="2137" y="359"/>
                  </a:cubicBezTo>
                  <a:cubicBezTo>
                    <a:pt x="2208" y="337"/>
                    <a:pt x="2283" y="377"/>
                    <a:pt x="2305" y="44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1575117" y="3978910"/>
              <a:ext cx="1523365" cy="932180"/>
            </a:xfrm>
            <a:custGeom>
              <a:avLst/>
              <a:gdLst>
                <a:gd name="T0" fmla="*/ 1906 w 1979"/>
                <a:gd name="T1" fmla="*/ 486 h 1210"/>
                <a:gd name="T2" fmla="*/ 1855 w 1979"/>
                <a:gd name="T3" fmla="*/ 554 h 1210"/>
                <a:gd name="T4" fmla="*/ 1869 w 1979"/>
                <a:gd name="T5" fmla="*/ 585 h 1210"/>
                <a:gd name="T6" fmla="*/ 1685 w 1979"/>
                <a:gd name="T7" fmla="*/ 789 h 1210"/>
                <a:gd name="T8" fmla="*/ 1681 w 1979"/>
                <a:gd name="T9" fmla="*/ 786 h 1210"/>
                <a:gd name="T10" fmla="*/ 1620 w 1979"/>
                <a:gd name="T11" fmla="*/ 772 h 1210"/>
                <a:gd name="T12" fmla="*/ 1574 w 1979"/>
                <a:gd name="T13" fmla="*/ 799 h 1210"/>
                <a:gd name="T14" fmla="*/ 1078 w 1979"/>
                <a:gd name="T15" fmla="*/ 425 h 1210"/>
                <a:gd name="T16" fmla="*/ 1113 w 1979"/>
                <a:gd name="T17" fmla="*/ 212 h 1210"/>
                <a:gd name="T18" fmla="*/ 810 w 1979"/>
                <a:gd name="T19" fmla="*/ 52 h 1210"/>
                <a:gd name="T20" fmla="*/ 648 w 1979"/>
                <a:gd name="T21" fmla="*/ 220 h 1210"/>
                <a:gd name="T22" fmla="*/ 149 w 1979"/>
                <a:gd name="T23" fmla="*/ 89 h 1210"/>
                <a:gd name="T24" fmla="*/ 150 w 1979"/>
                <a:gd name="T25" fmla="*/ 72 h 1210"/>
                <a:gd name="T26" fmla="*/ 71 w 1979"/>
                <a:gd name="T27" fmla="*/ 3 h 1210"/>
                <a:gd name="T28" fmla="*/ 3 w 1979"/>
                <a:gd name="T29" fmla="*/ 82 h 1210"/>
                <a:gd name="T30" fmla="*/ 81 w 1979"/>
                <a:gd name="T31" fmla="*/ 151 h 1210"/>
                <a:gd name="T32" fmla="*/ 90 w 1979"/>
                <a:gd name="T33" fmla="*/ 149 h 1210"/>
                <a:gd name="T34" fmla="*/ 165 w 1979"/>
                <a:gd name="T35" fmla="*/ 401 h 1210"/>
                <a:gd name="T36" fmla="*/ 158 w 1979"/>
                <a:gd name="T37" fmla="*/ 405 h 1210"/>
                <a:gd name="T38" fmla="*/ 138 w 1979"/>
                <a:gd name="T39" fmla="*/ 488 h 1210"/>
                <a:gd name="T40" fmla="*/ 220 w 1979"/>
                <a:gd name="T41" fmla="*/ 508 h 1210"/>
                <a:gd name="T42" fmla="*/ 241 w 1979"/>
                <a:gd name="T43" fmla="*/ 425 h 1210"/>
                <a:gd name="T44" fmla="*/ 179 w 1979"/>
                <a:gd name="T45" fmla="*/ 397 h 1210"/>
                <a:gd name="T46" fmla="*/ 104 w 1979"/>
                <a:gd name="T47" fmla="*/ 145 h 1210"/>
                <a:gd name="T48" fmla="*/ 146 w 1979"/>
                <a:gd name="T49" fmla="*/ 103 h 1210"/>
                <a:gd name="T50" fmla="*/ 644 w 1979"/>
                <a:gd name="T51" fmla="*/ 233 h 1210"/>
                <a:gd name="T52" fmla="*/ 650 w 1979"/>
                <a:gd name="T53" fmla="*/ 355 h 1210"/>
                <a:gd name="T54" fmla="*/ 953 w 1979"/>
                <a:gd name="T55" fmla="*/ 516 h 1210"/>
                <a:gd name="T56" fmla="*/ 1070 w 1979"/>
                <a:gd name="T57" fmla="*/ 437 h 1210"/>
                <a:gd name="T58" fmla="*/ 1565 w 1979"/>
                <a:gd name="T59" fmla="*/ 811 h 1210"/>
                <a:gd name="T60" fmla="*/ 1588 w 1979"/>
                <a:gd name="T61" fmla="*/ 919 h 1210"/>
                <a:gd name="T62" fmla="*/ 1649 w 1979"/>
                <a:gd name="T63" fmla="*/ 932 h 1210"/>
                <a:gd name="T64" fmla="*/ 1650 w 1979"/>
                <a:gd name="T65" fmla="*/ 932 h 1210"/>
                <a:gd name="T66" fmla="*/ 1696 w 1979"/>
                <a:gd name="T67" fmla="*/ 1086 h 1210"/>
                <a:gd name="T68" fmla="*/ 1664 w 1979"/>
                <a:gd name="T69" fmla="*/ 1117 h 1210"/>
                <a:gd name="T70" fmla="*/ 1695 w 1979"/>
                <a:gd name="T71" fmla="*/ 1196 h 1210"/>
                <a:gd name="T72" fmla="*/ 1775 w 1979"/>
                <a:gd name="T73" fmla="*/ 1166 h 1210"/>
                <a:gd name="T74" fmla="*/ 1744 w 1979"/>
                <a:gd name="T75" fmla="*/ 1086 h 1210"/>
                <a:gd name="T76" fmla="*/ 1709 w 1979"/>
                <a:gd name="T77" fmla="*/ 1082 h 1210"/>
                <a:gd name="T78" fmla="*/ 1664 w 1979"/>
                <a:gd name="T79" fmla="*/ 928 h 1210"/>
                <a:gd name="T80" fmla="*/ 1701 w 1979"/>
                <a:gd name="T81" fmla="*/ 899 h 1210"/>
                <a:gd name="T82" fmla="*/ 1704 w 1979"/>
                <a:gd name="T83" fmla="*/ 895 h 1210"/>
                <a:gd name="T84" fmla="*/ 1696 w 1979"/>
                <a:gd name="T85" fmla="*/ 799 h 1210"/>
                <a:gd name="T86" fmla="*/ 1880 w 1979"/>
                <a:gd name="T87" fmla="*/ 595 h 1210"/>
                <a:gd name="T88" fmla="*/ 1923 w 1979"/>
                <a:gd name="T89" fmla="*/ 606 h 1210"/>
                <a:gd name="T90" fmla="*/ 1974 w 1979"/>
                <a:gd name="T91" fmla="*/ 538 h 1210"/>
                <a:gd name="T92" fmla="*/ 1906 w 1979"/>
                <a:gd name="T93" fmla="*/ 486 h 1210"/>
                <a:gd name="T94" fmla="*/ 1689 w 1979"/>
                <a:gd name="T95" fmla="*/ 890 h 1210"/>
                <a:gd name="T96" fmla="*/ 1646 w 1979"/>
                <a:gd name="T97" fmla="*/ 918 h 1210"/>
                <a:gd name="T98" fmla="*/ 1597 w 1979"/>
                <a:gd name="T99" fmla="*/ 907 h 1210"/>
                <a:gd name="T100" fmla="*/ 1578 w 1979"/>
                <a:gd name="T101" fmla="*/ 817 h 1210"/>
                <a:gd name="T102" fmla="*/ 1580 w 1979"/>
                <a:gd name="T103" fmla="*/ 814 h 1210"/>
                <a:gd name="T104" fmla="*/ 1623 w 1979"/>
                <a:gd name="T105" fmla="*/ 787 h 1210"/>
                <a:gd name="T106" fmla="*/ 1673 w 1979"/>
                <a:gd name="T107" fmla="*/ 798 h 1210"/>
                <a:gd name="T108" fmla="*/ 1689 w 1979"/>
                <a:gd name="T109" fmla="*/ 89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79" h="1210">
                  <a:moveTo>
                    <a:pt x="1906" y="486"/>
                  </a:moveTo>
                  <a:cubicBezTo>
                    <a:pt x="1873" y="491"/>
                    <a:pt x="1850" y="521"/>
                    <a:pt x="1855" y="554"/>
                  </a:cubicBezTo>
                  <a:cubicBezTo>
                    <a:pt x="1857" y="566"/>
                    <a:pt x="1862" y="577"/>
                    <a:pt x="1869" y="585"/>
                  </a:cubicBezTo>
                  <a:lnTo>
                    <a:pt x="1685" y="789"/>
                  </a:lnTo>
                  <a:cubicBezTo>
                    <a:pt x="1684" y="788"/>
                    <a:pt x="1682" y="787"/>
                    <a:pt x="1681" y="786"/>
                  </a:cubicBezTo>
                  <a:cubicBezTo>
                    <a:pt x="1663" y="773"/>
                    <a:pt x="1641" y="769"/>
                    <a:pt x="1620" y="772"/>
                  </a:cubicBezTo>
                  <a:cubicBezTo>
                    <a:pt x="1602" y="776"/>
                    <a:pt x="1586" y="785"/>
                    <a:pt x="1574" y="799"/>
                  </a:cubicBezTo>
                  <a:lnTo>
                    <a:pt x="1078" y="425"/>
                  </a:lnTo>
                  <a:cubicBezTo>
                    <a:pt x="1121" y="366"/>
                    <a:pt x="1137" y="288"/>
                    <a:pt x="1113" y="212"/>
                  </a:cubicBezTo>
                  <a:cubicBezTo>
                    <a:pt x="1074" y="84"/>
                    <a:pt x="938" y="12"/>
                    <a:pt x="810" y="52"/>
                  </a:cubicBezTo>
                  <a:cubicBezTo>
                    <a:pt x="728" y="77"/>
                    <a:pt x="669" y="142"/>
                    <a:pt x="648" y="220"/>
                  </a:cubicBezTo>
                  <a:lnTo>
                    <a:pt x="149" y="89"/>
                  </a:lnTo>
                  <a:cubicBezTo>
                    <a:pt x="150" y="83"/>
                    <a:pt x="151" y="78"/>
                    <a:pt x="150" y="72"/>
                  </a:cubicBezTo>
                  <a:cubicBezTo>
                    <a:pt x="147" y="31"/>
                    <a:pt x="112" y="0"/>
                    <a:pt x="71" y="3"/>
                  </a:cubicBezTo>
                  <a:cubicBezTo>
                    <a:pt x="31" y="6"/>
                    <a:pt x="0" y="41"/>
                    <a:pt x="3" y="82"/>
                  </a:cubicBezTo>
                  <a:cubicBezTo>
                    <a:pt x="5" y="123"/>
                    <a:pt x="41" y="153"/>
                    <a:pt x="81" y="151"/>
                  </a:cubicBezTo>
                  <a:cubicBezTo>
                    <a:pt x="85" y="151"/>
                    <a:pt x="87" y="150"/>
                    <a:pt x="90" y="149"/>
                  </a:cubicBezTo>
                  <a:lnTo>
                    <a:pt x="165" y="401"/>
                  </a:lnTo>
                  <a:cubicBezTo>
                    <a:pt x="163" y="402"/>
                    <a:pt x="160" y="403"/>
                    <a:pt x="158" y="405"/>
                  </a:cubicBezTo>
                  <a:cubicBezTo>
                    <a:pt x="129" y="422"/>
                    <a:pt x="120" y="459"/>
                    <a:pt x="138" y="488"/>
                  </a:cubicBezTo>
                  <a:cubicBezTo>
                    <a:pt x="155" y="516"/>
                    <a:pt x="192" y="525"/>
                    <a:pt x="220" y="508"/>
                  </a:cubicBezTo>
                  <a:cubicBezTo>
                    <a:pt x="249" y="490"/>
                    <a:pt x="258" y="453"/>
                    <a:pt x="241" y="425"/>
                  </a:cubicBezTo>
                  <a:cubicBezTo>
                    <a:pt x="227" y="403"/>
                    <a:pt x="203" y="393"/>
                    <a:pt x="179" y="397"/>
                  </a:cubicBezTo>
                  <a:lnTo>
                    <a:pt x="104" y="145"/>
                  </a:lnTo>
                  <a:cubicBezTo>
                    <a:pt x="123" y="137"/>
                    <a:pt x="139" y="122"/>
                    <a:pt x="146" y="103"/>
                  </a:cubicBezTo>
                  <a:lnTo>
                    <a:pt x="644" y="233"/>
                  </a:lnTo>
                  <a:cubicBezTo>
                    <a:pt x="636" y="273"/>
                    <a:pt x="637" y="314"/>
                    <a:pt x="650" y="355"/>
                  </a:cubicBezTo>
                  <a:cubicBezTo>
                    <a:pt x="689" y="483"/>
                    <a:pt x="825" y="555"/>
                    <a:pt x="953" y="516"/>
                  </a:cubicBezTo>
                  <a:cubicBezTo>
                    <a:pt x="1001" y="501"/>
                    <a:pt x="1041" y="473"/>
                    <a:pt x="1070" y="437"/>
                  </a:cubicBezTo>
                  <a:lnTo>
                    <a:pt x="1565" y="811"/>
                  </a:lnTo>
                  <a:cubicBezTo>
                    <a:pt x="1543" y="847"/>
                    <a:pt x="1553" y="894"/>
                    <a:pt x="1588" y="919"/>
                  </a:cubicBezTo>
                  <a:cubicBezTo>
                    <a:pt x="1606" y="931"/>
                    <a:pt x="1628" y="936"/>
                    <a:pt x="1649" y="932"/>
                  </a:cubicBezTo>
                  <a:lnTo>
                    <a:pt x="1650" y="932"/>
                  </a:lnTo>
                  <a:lnTo>
                    <a:pt x="1696" y="1086"/>
                  </a:lnTo>
                  <a:cubicBezTo>
                    <a:pt x="1682" y="1092"/>
                    <a:pt x="1671" y="1102"/>
                    <a:pt x="1664" y="1117"/>
                  </a:cubicBezTo>
                  <a:cubicBezTo>
                    <a:pt x="1651" y="1147"/>
                    <a:pt x="1665" y="1183"/>
                    <a:pt x="1695" y="1196"/>
                  </a:cubicBezTo>
                  <a:cubicBezTo>
                    <a:pt x="1725" y="1210"/>
                    <a:pt x="1761" y="1196"/>
                    <a:pt x="1775" y="1166"/>
                  </a:cubicBezTo>
                  <a:cubicBezTo>
                    <a:pt x="1788" y="1135"/>
                    <a:pt x="1774" y="1100"/>
                    <a:pt x="1744" y="1086"/>
                  </a:cubicBezTo>
                  <a:cubicBezTo>
                    <a:pt x="1733" y="1081"/>
                    <a:pt x="1721" y="1080"/>
                    <a:pt x="1709" y="1082"/>
                  </a:cubicBezTo>
                  <a:lnTo>
                    <a:pt x="1664" y="928"/>
                  </a:lnTo>
                  <a:cubicBezTo>
                    <a:pt x="1679" y="922"/>
                    <a:pt x="1692" y="912"/>
                    <a:pt x="1701" y="899"/>
                  </a:cubicBezTo>
                  <a:lnTo>
                    <a:pt x="1704" y="895"/>
                  </a:lnTo>
                  <a:cubicBezTo>
                    <a:pt x="1723" y="864"/>
                    <a:pt x="1718" y="826"/>
                    <a:pt x="1696" y="799"/>
                  </a:cubicBezTo>
                  <a:lnTo>
                    <a:pt x="1880" y="595"/>
                  </a:lnTo>
                  <a:cubicBezTo>
                    <a:pt x="1892" y="603"/>
                    <a:pt x="1907" y="608"/>
                    <a:pt x="1923" y="606"/>
                  </a:cubicBezTo>
                  <a:cubicBezTo>
                    <a:pt x="1956" y="601"/>
                    <a:pt x="1979" y="570"/>
                    <a:pt x="1974" y="538"/>
                  </a:cubicBezTo>
                  <a:cubicBezTo>
                    <a:pt x="1970" y="505"/>
                    <a:pt x="1939" y="481"/>
                    <a:pt x="1906" y="486"/>
                  </a:cubicBezTo>
                  <a:close/>
                  <a:moveTo>
                    <a:pt x="1689" y="890"/>
                  </a:moveTo>
                  <a:cubicBezTo>
                    <a:pt x="1679" y="905"/>
                    <a:pt x="1664" y="915"/>
                    <a:pt x="1646" y="918"/>
                  </a:cubicBezTo>
                  <a:cubicBezTo>
                    <a:pt x="1629" y="921"/>
                    <a:pt x="1611" y="917"/>
                    <a:pt x="1597" y="907"/>
                  </a:cubicBezTo>
                  <a:cubicBezTo>
                    <a:pt x="1567" y="887"/>
                    <a:pt x="1559" y="847"/>
                    <a:pt x="1578" y="817"/>
                  </a:cubicBezTo>
                  <a:lnTo>
                    <a:pt x="1580" y="814"/>
                  </a:lnTo>
                  <a:cubicBezTo>
                    <a:pt x="1590" y="800"/>
                    <a:pt x="1605" y="790"/>
                    <a:pt x="1623" y="787"/>
                  </a:cubicBezTo>
                  <a:cubicBezTo>
                    <a:pt x="1640" y="783"/>
                    <a:pt x="1658" y="787"/>
                    <a:pt x="1673" y="798"/>
                  </a:cubicBezTo>
                  <a:cubicBezTo>
                    <a:pt x="1703" y="818"/>
                    <a:pt x="1711" y="860"/>
                    <a:pt x="1689" y="89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</p:grpSp>
      <p:sp>
        <p:nvSpPr>
          <p:cNvPr id="2" name="Rechteck 1"/>
          <p:cNvSpPr/>
          <p:nvPr userDrawn="1"/>
        </p:nvSpPr>
        <p:spPr>
          <a:xfrm>
            <a:off x="333522" y="210096"/>
            <a:ext cx="3462020" cy="733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5"/>
          <p:cNvSpPr>
            <a:spLocks noEditPoints="1"/>
          </p:cNvSpPr>
          <p:nvPr userDrawn="1"/>
        </p:nvSpPr>
        <p:spPr bwMode="auto">
          <a:xfrm rot="1674745">
            <a:off x="-1039689" y="811575"/>
            <a:ext cx="3506761" cy="2055322"/>
          </a:xfrm>
          <a:custGeom>
            <a:avLst/>
            <a:gdLst>
              <a:gd name="T0" fmla="*/ 663 w 936"/>
              <a:gd name="T1" fmla="*/ 0 h 547"/>
              <a:gd name="T2" fmla="*/ 390 w 936"/>
              <a:gd name="T3" fmla="*/ 268 h 547"/>
              <a:gd name="T4" fmla="*/ 297 w 936"/>
              <a:gd name="T5" fmla="*/ 268 h 547"/>
              <a:gd name="T6" fmla="*/ 289 w 936"/>
              <a:gd name="T7" fmla="*/ 246 h 547"/>
              <a:gd name="T8" fmla="*/ 232 w 936"/>
              <a:gd name="T9" fmla="*/ 219 h 547"/>
              <a:gd name="T10" fmla="*/ 213 w 936"/>
              <a:gd name="T11" fmla="*/ 225 h 547"/>
              <a:gd name="T12" fmla="*/ 204 w 936"/>
              <a:gd name="T13" fmla="*/ 232 h 547"/>
              <a:gd name="T14" fmla="*/ 110 w 936"/>
              <a:gd name="T15" fmla="*/ 164 h 547"/>
              <a:gd name="T16" fmla="*/ 113 w 936"/>
              <a:gd name="T17" fmla="*/ 156 h 547"/>
              <a:gd name="T18" fmla="*/ 85 w 936"/>
              <a:gd name="T19" fmla="*/ 104 h 547"/>
              <a:gd name="T20" fmla="*/ 33 w 936"/>
              <a:gd name="T21" fmla="*/ 132 h 547"/>
              <a:gd name="T22" fmla="*/ 62 w 936"/>
              <a:gd name="T23" fmla="*/ 184 h 547"/>
              <a:gd name="T24" fmla="*/ 104 w 936"/>
              <a:gd name="T25" fmla="*/ 172 h 547"/>
              <a:gd name="T26" fmla="*/ 198 w 936"/>
              <a:gd name="T27" fmla="*/ 240 h 547"/>
              <a:gd name="T28" fmla="*/ 188 w 936"/>
              <a:gd name="T29" fmla="*/ 260 h 547"/>
              <a:gd name="T30" fmla="*/ 194 w 936"/>
              <a:gd name="T31" fmla="*/ 302 h 547"/>
              <a:gd name="T32" fmla="*/ 202 w 936"/>
              <a:gd name="T33" fmla="*/ 313 h 547"/>
              <a:gd name="T34" fmla="*/ 71 w 936"/>
              <a:gd name="T35" fmla="*/ 444 h 547"/>
              <a:gd name="T36" fmla="*/ 58 w 936"/>
              <a:gd name="T37" fmla="*/ 438 h 547"/>
              <a:gd name="T38" fmla="*/ 7 w 936"/>
              <a:gd name="T39" fmla="*/ 466 h 547"/>
              <a:gd name="T40" fmla="*/ 35 w 936"/>
              <a:gd name="T41" fmla="*/ 517 h 547"/>
              <a:gd name="T42" fmla="*/ 86 w 936"/>
              <a:gd name="T43" fmla="*/ 489 h 547"/>
              <a:gd name="T44" fmla="*/ 78 w 936"/>
              <a:gd name="T45" fmla="*/ 451 h 547"/>
              <a:gd name="T46" fmla="*/ 210 w 936"/>
              <a:gd name="T47" fmla="*/ 319 h 547"/>
              <a:gd name="T48" fmla="*/ 251 w 936"/>
              <a:gd name="T49" fmla="*/ 329 h 547"/>
              <a:gd name="T50" fmla="*/ 270 w 936"/>
              <a:gd name="T51" fmla="*/ 322 h 547"/>
              <a:gd name="T52" fmla="*/ 297 w 936"/>
              <a:gd name="T53" fmla="*/ 278 h 547"/>
              <a:gd name="T54" fmla="*/ 390 w 936"/>
              <a:gd name="T55" fmla="*/ 278 h 547"/>
              <a:gd name="T56" fmla="*/ 663 w 936"/>
              <a:gd name="T57" fmla="*/ 547 h 547"/>
              <a:gd name="T58" fmla="*/ 936 w 936"/>
              <a:gd name="T59" fmla="*/ 274 h 547"/>
              <a:gd name="T60" fmla="*/ 663 w 936"/>
              <a:gd name="T61" fmla="*/ 0 h 547"/>
              <a:gd name="T62" fmla="*/ 265 w 936"/>
              <a:gd name="T63" fmla="*/ 313 h 547"/>
              <a:gd name="T64" fmla="*/ 249 w 936"/>
              <a:gd name="T65" fmla="*/ 319 h 547"/>
              <a:gd name="T66" fmla="*/ 202 w 936"/>
              <a:gd name="T67" fmla="*/ 297 h 547"/>
              <a:gd name="T68" fmla="*/ 197 w 936"/>
              <a:gd name="T69" fmla="*/ 262 h 547"/>
              <a:gd name="T70" fmla="*/ 206 w 936"/>
              <a:gd name="T71" fmla="*/ 246 h 547"/>
              <a:gd name="T72" fmla="*/ 206 w 936"/>
              <a:gd name="T73" fmla="*/ 244 h 547"/>
              <a:gd name="T74" fmla="*/ 219 w 936"/>
              <a:gd name="T75" fmla="*/ 234 h 547"/>
              <a:gd name="T76" fmla="*/ 234 w 936"/>
              <a:gd name="T77" fmla="*/ 228 h 547"/>
              <a:gd name="T78" fmla="*/ 281 w 936"/>
              <a:gd name="T79" fmla="*/ 251 h 547"/>
              <a:gd name="T80" fmla="*/ 265 w 936"/>
              <a:gd name="T81" fmla="*/ 31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6" h="547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platzhalter 2"/>
          <p:cNvSpPr txBox="1">
            <a:spLocks/>
          </p:cNvSpPr>
          <p:nvPr userDrawn="1"/>
        </p:nvSpPr>
        <p:spPr>
          <a:xfrm>
            <a:off x="1572750" y="2207393"/>
            <a:ext cx="2118408" cy="2116667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900"/>
              </a:lnSpc>
              <a:buNone/>
            </a:pPr>
            <a:endParaRPr lang="de-AT" sz="3600" dirty="0">
              <a:solidFill>
                <a:schemeClr val="bg1"/>
              </a:solidFill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0" y="4366029"/>
            <a:ext cx="9144000" cy="766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1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48007" y="1820301"/>
            <a:ext cx="2244293" cy="981075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Programme</a:t>
            </a:r>
          </a:p>
        </p:txBody>
      </p:sp>
      <p:sp>
        <p:nvSpPr>
          <p:cNvPr id="42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52470" y="2850220"/>
            <a:ext cx="2558968" cy="981075"/>
          </a:xfrm>
        </p:spPr>
        <p:txBody>
          <a:bodyPr>
            <a:normAutofit/>
          </a:bodyPr>
          <a:lstStyle>
            <a:lvl1pPr marL="0" indent="0" algn="ctr">
              <a:buNone/>
              <a:defRPr sz="36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 err="1"/>
              <a:t>KiCk-Off</a:t>
            </a:r>
            <a:endParaRPr lang="de-AT" dirty="0"/>
          </a:p>
        </p:txBody>
      </p:sp>
      <p:sp>
        <p:nvSpPr>
          <p:cNvPr id="33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17511" y="4478297"/>
            <a:ext cx="299878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1300" dirty="0">
                <a:latin typeface="Trebuchet MS" panose="020B0603020202020204" pitchFamily="34" charset="0"/>
              </a:rPr>
              <a:t>Meeting </a:t>
            </a:r>
            <a:r>
              <a:rPr lang="en-GB" sz="1300" dirty="0" err="1">
                <a:latin typeface="Trebuchet MS" panose="020B0603020202020204" pitchFamily="34" charset="0"/>
              </a:rPr>
              <a:t>xy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34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992750" y="4482608"/>
            <a:ext cx="401719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300" dirty="0" err="1">
                <a:latin typeface="Trebuchet MS" panose="020B0603020202020204" pitchFamily="34" charset="0"/>
              </a:rPr>
              <a:t>Interreg</a:t>
            </a:r>
            <a:r>
              <a:rPr lang="en-GB" sz="13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  <p:pic>
        <p:nvPicPr>
          <p:cNvPr id="36" name="Grafik 3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22" y="214133"/>
            <a:ext cx="3462020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75953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Squa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Titelmasterformat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557253" y="4704601"/>
            <a:ext cx="502079" cy="274637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4525" y="133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674525" y="1335152"/>
            <a:ext cx="1440000" cy="1440000"/>
          </a:xfrm>
          <a:solidFill>
            <a:schemeClr val="accent4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/>
              <a:t>Example 1</a:t>
            </a:r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114525" y="133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54525" y="1335152"/>
            <a:ext cx="1440000" cy="1440000"/>
          </a:xfrm>
          <a:solidFill>
            <a:schemeClr val="accent2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/>
              <a:t>Example 2</a:t>
            </a:r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994525" y="133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434525" y="1335152"/>
            <a:ext cx="1440000" cy="1440000"/>
          </a:xfrm>
          <a:solidFill>
            <a:schemeClr val="accent3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/>
              <a:t>Example 3</a:t>
            </a:r>
          </a:p>
        </p:txBody>
      </p:sp>
      <p:sp>
        <p:nvSpPr>
          <p:cNvPr id="11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674525" y="277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114525" y="2775152"/>
            <a:ext cx="1440000" cy="1440000"/>
          </a:xfrm>
          <a:solidFill>
            <a:schemeClr val="bg2"/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/>
              <a:t>Example 5</a:t>
            </a:r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4554525" y="277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994525" y="2775152"/>
            <a:ext cx="1440000" cy="1440000"/>
          </a:xfrm>
          <a:solidFill>
            <a:schemeClr val="accent4">
              <a:lumMod val="60000"/>
              <a:lumOff val="40000"/>
            </a:schemeClr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/>
              <a:t>Example 6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34525" y="2775152"/>
            <a:ext cx="1440000" cy="1440000"/>
          </a:xfrm>
          <a:solidFill>
            <a:schemeClr val="accent5">
              <a:lumMod val="50000"/>
            </a:schemeClr>
          </a:solidFill>
        </p:spPr>
        <p:txBody>
          <a:bodyPr wrap="square" lIns="108000" tIns="72000" rIns="108000" bIns="108000" anchor="ctr" anchorCtr="0">
            <a:noAutofit/>
          </a:bodyPr>
          <a:lstStyle>
            <a:lvl1pPr marL="0" indent="0" algn="ctr">
              <a:buFontTx/>
              <a:buNone/>
              <a:defRPr sz="1500" b="0" spc="-12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noProof="0" dirty="0"/>
              <a:t>Example 4</a:t>
            </a:r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23"/>
          </p:nvPr>
        </p:nvSpPr>
        <p:spPr>
          <a:xfrm>
            <a:off x="7434525" y="2775152"/>
            <a:ext cx="1440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en-GB" noProof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296235" y="841793"/>
            <a:ext cx="8578290" cy="246221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286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97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4141550"/>
            <a:ext cx="9144000" cy="997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3472" y="4319789"/>
            <a:ext cx="299878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1300" dirty="0">
                <a:latin typeface="Trebuchet MS" panose="020B0603020202020204" pitchFamily="34" charset="0"/>
              </a:rPr>
              <a:t>Meeting </a:t>
            </a:r>
            <a:r>
              <a:rPr lang="en-GB" sz="1300" dirty="0" err="1">
                <a:latin typeface="Trebuchet MS" panose="020B0603020202020204" pitchFamily="34" charset="0"/>
              </a:rPr>
              <a:t>xy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122934"/>
            <a:ext cx="6524625" cy="981075"/>
          </a:xfrm>
        </p:spPr>
        <p:txBody>
          <a:bodyPr>
            <a:normAutofit/>
          </a:bodyPr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de-AT" dirty="0" err="1"/>
              <a:t>Presentation</a:t>
            </a:r>
            <a:r>
              <a:rPr lang="de-AT" dirty="0"/>
              <a:t> Title</a:t>
            </a:r>
          </a:p>
        </p:txBody>
      </p:sp>
      <p:sp>
        <p:nvSpPr>
          <p:cNvPr id="3" name="Freeform 7"/>
          <p:cNvSpPr>
            <a:spLocks noEditPoints="1"/>
          </p:cNvSpPr>
          <p:nvPr userDrawn="1"/>
        </p:nvSpPr>
        <p:spPr bwMode="auto">
          <a:xfrm rot="2654194">
            <a:off x="5682589" y="1643205"/>
            <a:ext cx="1775365" cy="1289096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rgbClr val="0E6EB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4" name="Freeform 11"/>
          <p:cNvSpPr>
            <a:spLocks noEditPoints="1"/>
          </p:cNvSpPr>
          <p:nvPr userDrawn="1"/>
        </p:nvSpPr>
        <p:spPr bwMode="auto">
          <a:xfrm rot="2654194">
            <a:off x="3015230" y="2577859"/>
            <a:ext cx="963800" cy="1159461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rgbClr val="18BAA8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 rot="2654194">
            <a:off x="3661174" y="1663299"/>
            <a:ext cx="1821652" cy="1578517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9ACA3C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6" name="Freeform 8"/>
          <p:cNvSpPr>
            <a:spLocks noEditPoints="1"/>
          </p:cNvSpPr>
          <p:nvPr userDrawn="1"/>
        </p:nvSpPr>
        <p:spPr bwMode="auto">
          <a:xfrm rot="13239008">
            <a:off x="6899821" y="2238847"/>
            <a:ext cx="1098873" cy="816415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7" name="Freeform 10"/>
          <p:cNvSpPr>
            <a:spLocks noEditPoints="1"/>
          </p:cNvSpPr>
          <p:nvPr userDrawn="1"/>
        </p:nvSpPr>
        <p:spPr bwMode="auto">
          <a:xfrm rot="2654194">
            <a:off x="1796542" y="2757811"/>
            <a:ext cx="1411316" cy="1197055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 rot="2654194">
            <a:off x="4906581" y="2127987"/>
            <a:ext cx="1435015" cy="2054098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Freeform 15"/>
          <p:cNvSpPr>
            <a:spLocks noEditPoints="1"/>
          </p:cNvSpPr>
          <p:nvPr userDrawn="1"/>
        </p:nvSpPr>
        <p:spPr bwMode="auto">
          <a:xfrm rot="2654194">
            <a:off x="2548038" y="2509087"/>
            <a:ext cx="1054815" cy="645464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3" name="Freeform 14"/>
          <p:cNvSpPr>
            <a:spLocks noEditPoints="1"/>
          </p:cNvSpPr>
          <p:nvPr userDrawn="1"/>
        </p:nvSpPr>
        <p:spPr bwMode="auto">
          <a:xfrm rot="2654194">
            <a:off x="6769924" y="1297758"/>
            <a:ext cx="811579" cy="961513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rgbClr val="F68A42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4" name="Freeform 12"/>
          <p:cNvSpPr>
            <a:spLocks noEditPoints="1"/>
          </p:cNvSpPr>
          <p:nvPr userDrawn="1"/>
        </p:nvSpPr>
        <p:spPr bwMode="auto">
          <a:xfrm rot="9190020">
            <a:off x="3887684" y="3559733"/>
            <a:ext cx="1368634" cy="1185963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997216" y="4317100"/>
            <a:ext cx="401719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300" dirty="0" err="1">
                <a:latin typeface="Trebuchet MS" panose="020B0603020202020204" pitchFamily="34" charset="0"/>
              </a:rPr>
              <a:t>Interreg</a:t>
            </a:r>
            <a:r>
              <a:rPr lang="en-GB" sz="13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-485521" y="1858398"/>
            <a:ext cx="3522105" cy="3020838"/>
            <a:chOff x="-333967" y="1854504"/>
            <a:chExt cx="3874316" cy="3322922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 rot="2654194">
              <a:off x="-333967" y="3455480"/>
              <a:ext cx="2264054" cy="1643932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 rot="2654194">
              <a:off x="-31981" y="1854504"/>
              <a:ext cx="1138472" cy="1348798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 rot="2654194">
              <a:off x="263870" y="2526575"/>
              <a:ext cx="3276479" cy="2650851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</p:grpSp>
      <p:pic>
        <p:nvPicPr>
          <p:cNvPr id="21" name="Grafik 2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775" y="265578"/>
            <a:ext cx="3462020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80511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 rot="2654194">
            <a:off x="1405664" y="-1740610"/>
            <a:ext cx="6691748" cy="8193201"/>
            <a:chOff x="1440497" y="-1262380"/>
            <a:chExt cx="6263005" cy="7668260"/>
          </a:xfrm>
        </p:grpSpPr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4854257" y="-307340"/>
              <a:ext cx="2118995" cy="1538605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5573077" y="-1262380"/>
              <a:ext cx="1442720" cy="1071880"/>
            </a:xfrm>
            <a:custGeom>
              <a:avLst/>
              <a:gdLst>
                <a:gd name="T0" fmla="*/ 1393 w 1875"/>
                <a:gd name="T1" fmla="*/ 410 h 1391"/>
                <a:gd name="T2" fmla="*/ 881 w 1875"/>
                <a:gd name="T3" fmla="*/ 256 h 1391"/>
                <a:gd name="T4" fmla="*/ 766 w 1875"/>
                <a:gd name="T5" fmla="*/ 243 h 1391"/>
                <a:gd name="T6" fmla="*/ 664 w 1875"/>
                <a:gd name="T7" fmla="*/ 99 h 1391"/>
                <a:gd name="T8" fmla="*/ 558 w 1875"/>
                <a:gd name="T9" fmla="*/ 40 h 1391"/>
                <a:gd name="T10" fmla="*/ 644 w 1875"/>
                <a:gd name="T11" fmla="*/ 120 h 1391"/>
                <a:gd name="T12" fmla="*/ 748 w 1875"/>
                <a:gd name="T13" fmla="*/ 263 h 1391"/>
                <a:gd name="T14" fmla="*/ 124 w 1875"/>
                <a:gd name="T15" fmla="*/ 491 h 1391"/>
                <a:gd name="T16" fmla="*/ 35 w 1875"/>
                <a:gd name="T17" fmla="*/ 464 h 1391"/>
                <a:gd name="T18" fmla="*/ 102 w 1875"/>
                <a:gd name="T19" fmla="*/ 564 h 1391"/>
                <a:gd name="T20" fmla="*/ 742 w 1875"/>
                <a:gd name="T21" fmla="*/ 335 h 1391"/>
                <a:gd name="T22" fmla="*/ 867 w 1875"/>
                <a:gd name="T23" fmla="*/ 369 h 1391"/>
                <a:gd name="T24" fmla="*/ 895 w 1875"/>
                <a:gd name="T25" fmla="*/ 328 h 1391"/>
                <a:gd name="T26" fmla="*/ 1389 w 1875"/>
                <a:gd name="T27" fmla="*/ 459 h 1391"/>
                <a:gd name="T28" fmla="*/ 1121 w 1875"/>
                <a:gd name="T29" fmla="*/ 1097 h 1391"/>
                <a:gd name="T30" fmla="*/ 1005 w 1875"/>
                <a:gd name="T31" fmla="*/ 1084 h 1391"/>
                <a:gd name="T32" fmla="*/ 907 w 1875"/>
                <a:gd name="T33" fmla="*/ 1270 h 1391"/>
                <a:gd name="T34" fmla="*/ 1092 w 1875"/>
                <a:gd name="T35" fmla="*/ 1368 h 1391"/>
                <a:gd name="T36" fmla="*/ 1191 w 1875"/>
                <a:gd name="T37" fmla="*/ 1268 h 1391"/>
                <a:gd name="T38" fmla="*/ 1391 w 1875"/>
                <a:gd name="T39" fmla="*/ 1353 h 1391"/>
                <a:gd name="T40" fmla="*/ 1494 w 1875"/>
                <a:gd name="T41" fmla="*/ 1291 h 1391"/>
                <a:gd name="T42" fmla="*/ 1387 w 1875"/>
                <a:gd name="T43" fmla="*/ 1301 h 1391"/>
                <a:gd name="T44" fmla="*/ 1190 w 1875"/>
                <a:gd name="T45" fmla="*/ 1182 h 1391"/>
                <a:gd name="T46" fmla="*/ 1487 w 1875"/>
                <a:gd name="T47" fmla="*/ 653 h 1391"/>
                <a:gd name="T48" fmla="*/ 1874 w 1875"/>
                <a:gd name="T49" fmla="*/ 457 h 1391"/>
                <a:gd name="T50" fmla="*/ 858 w 1875"/>
                <a:gd name="T51" fmla="*/ 358 h 1391"/>
                <a:gd name="T52" fmla="*/ 760 w 1875"/>
                <a:gd name="T53" fmla="*/ 270 h 1391"/>
                <a:gd name="T54" fmla="*/ 870 w 1875"/>
                <a:gd name="T55" fmla="*/ 264 h 1391"/>
                <a:gd name="T56" fmla="*/ 858 w 1875"/>
                <a:gd name="T57" fmla="*/ 358 h 1391"/>
                <a:gd name="T58" fmla="*/ 1162 w 1875"/>
                <a:gd name="T59" fmla="*/ 1297 h 1391"/>
                <a:gd name="T60" fmla="*/ 986 w 1875"/>
                <a:gd name="T61" fmla="*/ 1345 h 1391"/>
                <a:gd name="T62" fmla="*/ 935 w 1875"/>
                <a:gd name="T63" fmla="*/ 1156 h 1391"/>
                <a:gd name="T64" fmla="*/ 1111 w 1875"/>
                <a:gd name="T65" fmla="*/ 1108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5" h="1391">
                  <a:moveTo>
                    <a:pt x="1630" y="215"/>
                  </a:moveTo>
                  <a:cubicBezTo>
                    <a:pt x="1513" y="216"/>
                    <a:pt x="1415" y="300"/>
                    <a:pt x="1393" y="410"/>
                  </a:cubicBezTo>
                  <a:lnTo>
                    <a:pt x="898" y="314"/>
                  </a:lnTo>
                  <a:cubicBezTo>
                    <a:pt x="900" y="294"/>
                    <a:pt x="894" y="273"/>
                    <a:pt x="881" y="256"/>
                  </a:cubicBezTo>
                  <a:cubicBezTo>
                    <a:pt x="853" y="220"/>
                    <a:pt x="802" y="214"/>
                    <a:pt x="767" y="242"/>
                  </a:cubicBezTo>
                  <a:lnTo>
                    <a:pt x="766" y="243"/>
                  </a:lnTo>
                  <a:lnTo>
                    <a:pt x="655" y="110"/>
                  </a:lnTo>
                  <a:cubicBezTo>
                    <a:pt x="658" y="107"/>
                    <a:pt x="661" y="103"/>
                    <a:pt x="664" y="99"/>
                  </a:cubicBezTo>
                  <a:cubicBezTo>
                    <a:pt x="680" y="69"/>
                    <a:pt x="669" y="33"/>
                    <a:pt x="640" y="17"/>
                  </a:cubicBezTo>
                  <a:cubicBezTo>
                    <a:pt x="611" y="0"/>
                    <a:pt x="574" y="11"/>
                    <a:pt x="558" y="40"/>
                  </a:cubicBezTo>
                  <a:cubicBezTo>
                    <a:pt x="542" y="69"/>
                    <a:pt x="552" y="106"/>
                    <a:pt x="582" y="122"/>
                  </a:cubicBezTo>
                  <a:cubicBezTo>
                    <a:pt x="602" y="133"/>
                    <a:pt x="626" y="131"/>
                    <a:pt x="644" y="120"/>
                  </a:cubicBezTo>
                  <a:lnTo>
                    <a:pt x="756" y="253"/>
                  </a:lnTo>
                  <a:cubicBezTo>
                    <a:pt x="753" y="256"/>
                    <a:pt x="750" y="259"/>
                    <a:pt x="748" y="263"/>
                  </a:cubicBezTo>
                  <a:cubicBezTo>
                    <a:pt x="737" y="281"/>
                    <a:pt x="734" y="302"/>
                    <a:pt x="738" y="321"/>
                  </a:cubicBezTo>
                  <a:lnTo>
                    <a:pt x="124" y="491"/>
                  </a:lnTo>
                  <a:cubicBezTo>
                    <a:pt x="122" y="487"/>
                    <a:pt x="121" y="484"/>
                    <a:pt x="119" y="481"/>
                  </a:cubicBezTo>
                  <a:cubicBezTo>
                    <a:pt x="100" y="453"/>
                    <a:pt x="62" y="446"/>
                    <a:pt x="35" y="464"/>
                  </a:cubicBezTo>
                  <a:cubicBezTo>
                    <a:pt x="7" y="483"/>
                    <a:pt x="0" y="520"/>
                    <a:pt x="19" y="548"/>
                  </a:cubicBezTo>
                  <a:cubicBezTo>
                    <a:pt x="37" y="576"/>
                    <a:pt x="75" y="583"/>
                    <a:pt x="102" y="564"/>
                  </a:cubicBezTo>
                  <a:cubicBezTo>
                    <a:pt x="123" y="551"/>
                    <a:pt x="132" y="527"/>
                    <a:pt x="128" y="504"/>
                  </a:cubicBezTo>
                  <a:lnTo>
                    <a:pt x="742" y="335"/>
                  </a:lnTo>
                  <a:cubicBezTo>
                    <a:pt x="744" y="342"/>
                    <a:pt x="748" y="349"/>
                    <a:pt x="753" y="355"/>
                  </a:cubicBezTo>
                  <a:cubicBezTo>
                    <a:pt x="781" y="391"/>
                    <a:pt x="832" y="397"/>
                    <a:pt x="867" y="369"/>
                  </a:cubicBezTo>
                  <a:cubicBezTo>
                    <a:pt x="875" y="363"/>
                    <a:pt x="881" y="356"/>
                    <a:pt x="886" y="348"/>
                  </a:cubicBezTo>
                  <a:cubicBezTo>
                    <a:pt x="890" y="342"/>
                    <a:pt x="893" y="335"/>
                    <a:pt x="895" y="328"/>
                  </a:cubicBezTo>
                  <a:lnTo>
                    <a:pt x="1391" y="425"/>
                  </a:lnTo>
                  <a:cubicBezTo>
                    <a:pt x="1390" y="436"/>
                    <a:pt x="1389" y="447"/>
                    <a:pt x="1389" y="459"/>
                  </a:cubicBezTo>
                  <a:cubicBezTo>
                    <a:pt x="1389" y="533"/>
                    <a:pt x="1423" y="600"/>
                    <a:pt x="1476" y="644"/>
                  </a:cubicBezTo>
                  <a:lnTo>
                    <a:pt x="1121" y="1097"/>
                  </a:lnTo>
                  <a:cubicBezTo>
                    <a:pt x="1121" y="1097"/>
                    <a:pt x="1122" y="1097"/>
                    <a:pt x="1118" y="1095"/>
                  </a:cubicBezTo>
                  <a:cubicBezTo>
                    <a:pt x="1083" y="1077"/>
                    <a:pt x="1043" y="1073"/>
                    <a:pt x="1005" y="1084"/>
                  </a:cubicBezTo>
                  <a:cubicBezTo>
                    <a:pt x="970" y="1095"/>
                    <a:pt x="941" y="1118"/>
                    <a:pt x="922" y="1148"/>
                  </a:cubicBezTo>
                  <a:cubicBezTo>
                    <a:pt x="900" y="1185"/>
                    <a:pt x="894" y="1229"/>
                    <a:pt x="907" y="1270"/>
                  </a:cubicBezTo>
                  <a:cubicBezTo>
                    <a:pt x="918" y="1308"/>
                    <a:pt x="944" y="1339"/>
                    <a:pt x="979" y="1357"/>
                  </a:cubicBezTo>
                  <a:cubicBezTo>
                    <a:pt x="1014" y="1376"/>
                    <a:pt x="1054" y="1380"/>
                    <a:pt x="1092" y="1368"/>
                  </a:cubicBezTo>
                  <a:cubicBezTo>
                    <a:pt x="1126" y="1357"/>
                    <a:pt x="1156" y="1335"/>
                    <a:pt x="1175" y="1304"/>
                  </a:cubicBezTo>
                  <a:cubicBezTo>
                    <a:pt x="1182" y="1293"/>
                    <a:pt x="1187" y="1281"/>
                    <a:pt x="1191" y="1268"/>
                  </a:cubicBezTo>
                  <a:lnTo>
                    <a:pt x="1383" y="1315"/>
                  </a:lnTo>
                  <a:cubicBezTo>
                    <a:pt x="1382" y="1328"/>
                    <a:pt x="1384" y="1341"/>
                    <a:pt x="1391" y="1353"/>
                  </a:cubicBezTo>
                  <a:cubicBezTo>
                    <a:pt x="1409" y="1382"/>
                    <a:pt x="1446" y="1391"/>
                    <a:pt x="1474" y="1373"/>
                  </a:cubicBezTo>
                  <a:cubicBezTo>
                    <a:pt x="1503" y="1356"/>
                    <a:pt x="1512" y="1319"/>
                    <a:pt x="1494" y="1291"/>
                  </a:cubicBezTo>
                  <a:cubicBezTo>
                    <a:pt x="1477" y="1262"/>
                    <a:pt x="1440" y="1253"/>
                    <a:pt x="1412" y="1270"/>
                  </a:cubicBezTo>
                  <a:cubicBezTo>
                    <a:pt x="1400" y="1278"/>
                    <a:pt x="1391" y="1289"/>
                    <a:pt x="1387" y="1301"/>
                  </a:cubicBezTo>
                  <a:lnTo>
                    <a:pt x="1194" y="1254"/>
                  </a:lnTo>
                  <a:cubicBezTo>
                    <a:pt x="1198" y="1231"/>
                    <a:pt x="1197" y="1206"/>
                    <a:pt x="1190" y="1182"/>
                  </a:cubicBezTo>
                  <a:cubicBezTo>
                    <a:pt x="1180" y="1150"/>
                    <a:pt x="1160" y="1123"/>
                    <a:pt x="1133" y="1104"/>
                  </a:cubicBezTo>
                  <a:lnTo>
                    <a:pt x="1487" y="653"/>
                  </a:lnTo>
                  <a:cubicBezTo>
                    <a:pt x="1528" y="683"/>
                    <a:pt x="1578" y="701"/>
                    <a:pt x="1633" y="701"/>
                  </a:cubicBezTo>
                  <a:cubicBezTo>
                    <a:pt x="1767" y="700"/>
                    <a:pt x="1875" y="591"/>
                    <a:pt x="1874" y="457"/>
                  </a:cubicBezTo>
                  <a:cubicBezTo>
                    <a:pt x="1874" y="323"/>
                    <a:pt x="1764" y="214"/>
                    <a:pt x="1630" y="215"/>
                  </a:cubicBezTo>
                  <a:moveTo>
                    <a:pt x="858" y="358"/>
                  </a:moveTo>
                  <a:cubicBezTo>
                    <a:pt x="829" y="381"/>
                    <a:pt x="787" y="376"/>
                    <a:pt x="764" y="347"/>
                  </a:cubicBezTo>
                  <a:cubicBezTo>
                    <a:pt x="747" y="325"/>
                    <a:pt x="746" y="294"/>
                    <a:pt x="760" y="270"/>
                  </a:cubicBezTo>
                  <a:cubicBezTo>
                    <a:pt x="764" y="264"/>
                    <a:pt x="770" y="258"/>
                    <a:pt x="776" y="253"/>
                  </a:cubicBezTo>
                  <a:cubicBezTo>
                    <a:pt x="805" y="230"/>
                    <a:pt x="847" y="235"/>
                    <a:pt x="870" y="264"/>
                  </a:cubicBezTo>
                  <a:cubicBezTo>
                    <a:pt x="887" y="286"/>
                    <a:pt x="888" y="317"/>
                    <a:pt x="874" y="341"/>
                  </a:cubicBezTo>
                  <a:cubicBezTo>
                    <a:pt x="870" y="347"/>
                    <a:pt x="864" y="353"/>
                    <a:pt x="858" y="358"/>
                  </a:cubicBezTo>
                  <a:moveTo>
                    <a:pt x="1176" y="1187"/>
                  </a:moveTo>
                  <a:cubicBezTo>
                    <a:pt x="1188" y="1224"/>
                    <a:pt x="1183" y="1264"/>
                    <a:pt x="1162" y="1297"/>
                  </a:cubicBezTo>
                  <a:cubicBezTo>
                    <a:pt x="1145" y="1324"/>
                    <a:pt x="1119" y="1345"/>
                    <a:pt x="1088" y="1354"/>
                  </a:cubicBezTo>
                  <a:cubicBezTo>
                    <a:pt x="1054" y="1365"/>
                    <a:pt x="1017" y="1361"/>
                    <a:pt x="986" y="1345"/>
                  </a:cubicBezTo>
                  <a:cubicBezTo>
                    <a:pt x="954" y="1328"/>
                    <a:pt x="931" y="1300"/>
                    <a:pt x="920" y="1266"/>
                  </a:cubicBezTo>
                  <a:cubicBezTo>
                    <a:pt x="909" y="1229"/>
                    <a:pt x="914" y="1189"/>
                    <a:pt x="935" y="1156"/>
                  </a:cubicBezTo>
                  <a:cubicBezTo>
                    <a:pt x="952" y="1128"/>
                    <a:pt x="978" y="1108"/>
                    <a:pt x="1009" y="1098"/>
                  </a:cubicBezTo>
                  <a:cubicBezTo>
                    <a:pt x="1043" y="1088"/>
                    <a:pt x="1079" y="1091"/>
                    <a:pt x="1111" y="1108"/>
                  </a:cubicBezTo>
                  <a:cubicBezTo>
                    <a:pt x="1143" y="1124"/>
                    <a:pt x="1166" y="1152"/>
                    <a:pt x="1176" y="118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3216592" y="174625"/>
              <a:ext cx="1725295" cy="1997075"/>
            </a:xfrm>
            <a:custGeom>
              <a:avLst/>
              <a:gdLst>
                <a:gd name="T0" fmla="*/ 1653 w 2241"/>
                <a:gd name="T1" fmla="*/ 102 h 2593"/>
                <a:gd name="T2" fmla="*/ 1269 w 2241"/>
                <a:gd name="T3" fmla="*/ 659 h 2593"/>
                <a:gd name="T4" fmla="*/ 1240 w 2241"/>
                <a:gd name="T5" fmla="*/ 650 h 2593"/>
                <a:gd name="T6" fmla="*/ 1277 w 2241"/>
                <a:gd name="T7" fmla="*/ 321 h 2593"/>
                <a:gd name="T8" fmla="*/ 1157 w 2241"/>
                <a:gd name="T9" fmla="*/ 335 h 2593"/>
                <a:gd name="T10" fmla="*/ 1225 w 2241"/>
                <a:gd name="T11" fmla="*/ 650 h 2593"/>
                <a:gd name="T12" fmla="*/ 1162 w 2241"/>
                <a:gd name="T13" fmla="*/ 688 h 2593"/>
                <a:gd name="T14" fmla="*/ 1210 w 2241"/>
                <a:gd name="T15" fmla="*/ 809 h 2593"/>
                <a:gd name="T16" fmla="*/ 1168 w 2241"/>
                <a:gd name="T17" fmla="*/ 1268 h 2593"/>
                <a:gd name="T18" fmla="*/ 913 w 2241"/>
                <a:gd name="T19" fmla="*/ 1568 h 2593"/>
                <a:gd name="T20" fmla="*/ 670 w 2241"/>
                <a:gd name="T21" fmla="*/ 1589 h 2593"/>
                <a:gd name="T22" fmla="*/ 554 w 2241"/>
                <a:gd name="T23" fmla="*/ 1609 h 2593"/>
                <a:gd name="T24" fmla="*/ 101 w 2241"/>
                <a:gd name="T25" fmla="*/ 1336 h 2593"/>
                <a:gd name="T26" fmla="*/ 36 w 2241"/>
                <a:gd name="T27" fmla="*/ 1437 h 2593"/>
                <a:gd name="T28" fmla="*/ 122 w 2241"/>
                <a:gd name="T29" fmla="*/ 1415 h 2593"/>
                <a:gd name="T30" fmla="*/ 573 w 2241"/>
                <a:gd name="T31" fmla="*/ 1719 h 2593"/>
                <a:gd name="T32" fmla="*/ 605 w 2241"/>
                <a:gd name="T33" fmla="*/ 1972 h 2593"/>
                <a:gd name="T34" fmla="*/ 557 w 2241"/>
                <a:gd name="T35" fmla="*/ 2063 h 2593"/>
                <a:gd name="T36" fmla="*/ 661 w 2241"/>
                <a:gd name="T37" fmla="*/ 2002 h 2593"/>
                <a:gd name="T38" fmla="*/ 632 w 2241"/>
                <a:gd name="T39" fmla="*/ 1734 h 2593"/>
                <a:gd name="T40" fmla="*/ 686 w 2241"/>
                <a:gd name="T41" fmla="*/ 1702 h 2593"/>
                <a:gd name="T42" fmla="*/ 701 w 2241"/>
                <a:gd name="T43" fmla="*/ 1640 h 2593"/>
                <a:gd name="T44" fmla="*/ 1220 w 2241"/>
                <a:gd name="T45" fmla="*/ 1742 h 2593"/>
                <a:gd name="T46" fmla="*/ 1814 w 2241"/>
                <a:gd name="T47" fmla="*/ 1669 h 2593"/>
                <a:gd name="T48" fmla="*/ 1989 w 2241"/>
                <a:gd name="T49" fmla="*/ 1842 h 2593"/>
                <a:gd name="T50" fmla="*/ 2140 w 2241"/>
                <a:gd name="T51" fmla="*/ 2473 h 2593"/>
                <a:gd name="T52" fmla="*/ 2203 w 2241"/>
                <a:gd name="T53" fmla="*/ 2576 h 2593"/>
                <a:gd name="T54" fmla="*/ 2161 w 2241"/>
                <a:gd name="T55" fmla="*/ 2465 h 2593"/>
                <a:gd name="T56" fmla="*/ 2085 w 2241"/>
                <a:gd name="T57" fmla="*/ 1775 h 2593"/>
                <a:gd name="T58" fmla="*/ 2029 w 2241"/>
                <a:gd name="T59" fmla="*/ 1566 h 2593"/>
                <a:gd name="T60" fmla="*/ 1833 w 2241"/>
                <a:gd name="T61" fmla="*/ 1619 h 2593"/>
                <a:gd name="T62" fmla="*/ 1387 w 2241"/>
                <a:gd name="T63" fmla="*/ 1557 h 2593"/>
                <a:gd name="T64" fmla="*/ 1182 w 2241"/>
                <a:gd name="T65" fmla="*/ 1269 h 2593"/>
                <a:gd name="T66" fmla="*/ 1272 w 2241"/>
                <a:gd name="T67" fmla="*/ 801 h 2593"/>
                <a:gd name="T68" fmla="*/ 1302 w 2241"/>
                <a:gd name="T69" fmla="*/ 691 h 2593"/>
                <a:gd name="T70" fmla="*/ 1674 w 2241"/>
                <a:gd name="T71" fmla="*/ 121 h 2593"/>
                <a:gd name="T72" fmla="*/ 1754 w 2241"/>
                <a:gd name="T73" fmla="*/ 35 h 2593"/>
                <a:gd name="T74" fmla="*/ 1920 w 2241"/>
                <a:gd name="T75" fmla="*/ 1569 h 2593"/>
                <a:gd name="T76" fmla="*/ 2087 w 2241"/>
                <a:gd name="T77" fmla="*/ 1658 h 2593"/>
                <a:gd name="T78" fmla="*/ 1999 w 2241"/>
                <a:gd name="T79" fmla="*/ 1825 h 2593"/>
                <a:gd name="T80" fmla="*/ 1845 w 2241"/>
                <a:gd name="T81" fmla="*/ 1627 h 2593"/>
                <a:gd name="T82" fmla="*/ 675 w 2241"/>
                <a:gd name="T83" fmla="*/ 1694 h 2593"/>
                <a:gd name="T84" fmla="*/ 582 w 2241"/>
                <a:gd name="T85" fmla="*/ 1708 h 2593"/>
                <a:gd name="T86" fmla="*/ 568 w 2241"/>
                <a:gd name="T87" fmla="*/ 1614 h 2593"/>
                <a:gd name="T88" fmla="*/ 675 w 2241"/>
                <a:gd name="T89" fmla="*/ 1694 h 2593"/>
                <a:gd name="T90" fmla="*/ 1288 w 2241"/>
                <a:gd name="T91" fmla="*/ 766 h 2593"/>
                <a:gd name="T92" fmla="*/ 1214 w 2241"/>
                <a:gd name="T93" fmla="*/ 795 h 2593"/>
                <a:gd name="T94" fmla="*/ 1175 w 2241"/>
                <a:gd name="T95" fmla="*/ 696 h 2593"/>
                <a:gd name="T96" fmla="*/ 1249 w 2241"/>
                <a:gd name="T97" fmla="*/ 666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41" h="2593">
                  <a:moveTo>
                    <a:pt x="1670" y="18"/>
                  </a:moveTo>
                  <a:cubicBezTo>
                    <a:pt x="1642" y="36"/>
                    <a:pt x="1635" y="74"/>
                    <a:pt x="1653" y="102"/>
                  </a:cubicBezTo>
                  <a:cubicBezTo>
                    <a:pt x="1656" y="106"/>
                    <a:pt x="1659" y="109"/>
                    <a:pt x="1662" y="112"/>
                  </a:cubicBezTo>
                  <a:lnTo>
                    <a:pt x="1269" y="659"/>
                  </a:lnTo>
                  <a:cubicBezTo>
                    <a:pt x="1264" y="656"/>
                    <a:pt x="1258" y="654"/>
                    <a:pt x="1253" y="652"/>
                  </a:cubicBezTo>
                  <a:cubicBezTo>
                    <a:pt x="1249" y="651"/>
                    <a:pt x="1244" y="651"/>
                    <a:pt x="1240" y="650"/>
                  </a:cubicBezTo>
                  <a:lnTo>
                    <a:pt x="1227" y="387"/>
                  </a:lnTo>
                  <a:cubicBezTo>
                    <a:pt x="1259" y="382"/>
                    <a:pt x="1281" y="353"/>
                    <a:pt x="1277" y="321"/>
                  </a:cubicBezTo>
                  <a:cubicBezTo>
                    <a:pt x="1273" y="287"/>
                    <a:pt x="1243" y="264"/>
                    <a:pt x="1210" y="268"/>
                  </a:cubicBezTo>
                  <a:cubicBezTo>
                    <a:pt x="1177" y="272"/>
                    <a:pt x="1153" y="302"/>
                    <a:pt x="1157" y="335"/>
                  </a:cubicBezTo>
                  <a:cubicBezTo>
                    <a:pt x="1161" y="364"/>
                    <a:pt x="1184" y="386"/>
                    <a:pt x="1213" y="388"/>
                  </a:cubicBezTo>
                  <a:lnTo>
                    <a:pt x="1225" y="650"/>
                  </a:lnTo>
                  <a:cubicBezTo>
                    <a:pt x="1214" y="651"/>
                    <a:pt x="1202" y="654"/>
                    <a:pt x="1191" y="660"/>
                  </a:cubicBezTo>
                  <a:cubicBezTo>
                    <a:pt x="1180" y="667"/>
                    <a:pt x="1170" y="676"/>
                    <a:pt x="1162" y="688"/>
                  </a:cubicBezTo>
                  <a:cubicBezTo>
                    <a:pt x="1147" y="713"/>
                    <a:pt x="1146" y="745"/>
                    <a:pt x="1161" y="771"/>
                  </a:cubicBezTo>
                  <a:cubicBezTo>
                    <a:pt x="1172" y="790"/>
                    <a:pt x="1189" y="803"/>
                    <a:pt x="1210" y="809"/>
                  </a:cubicBezTo>
                  <a:cubicBezTo>
                    <a:pt x="1213" y="810"/>
                    <a:pt x="1216" y="810"/>
                    <a:pt x="1219" y="810"/>
                  </a:cubicBezTo>
                  <a:lnTo>
                    <a:pt x="1168" y="1268"/>
                  </a:lnTo>
                  <a:cubicBezTo>
                    <a:pt x="1138" y="1265"/>
                    <a:pt x="1107" y="1268"/>
                    <a:pt x="1077" y="1278"/>
                  </a:cubicBezTo>
                  <a:cubicBezTo>
                    <a:pt x="953" y="1316"/>
                    <a:pt x="883" y="1444"/>
                    <a:pt x="913" y="1568"/>
                  </a:cubicBezTo>
                  <a:lnTo>
                    <a:pt x="697" y="1626"/>
                  </a:lnTo>
                  <a:cubicBezTo>
                    <a:pt x="692" y="1612"/>
                    <a:pt x="683" y="1598"/>
                    <a:pt x="670" y="1589"/>
                  </a:cubicBezTo>
                  <a:cubicBezTo>
                    <a:pt x="634" y="1562"/>
                    <a:pt x="583" y="1570"/>
                    <a:pt x="556" y="1606"/>
                  </a:cubicBezTo>
                  <a:lnTo>
                    <a:pt x="554" y="1609"/>
                  </a:lnTo>
                  <a:lnTo>
                    <a:pt x="127" y="1402"/>
                  </a:lnTo>
                  <a:cubicBezTo>
                    <a:pt x="133" y="1377"/>
                    <a:pt x="124" y="1350"/>
                    <a:pt x="101" y="1336"/>
                  </a:cubicBezTo>
                  <a:cubicBezTo>
                    <a:pt x="73" y="1318"/>
                    <a:pt x="36" y="1326"/>
                    <a:pt x="18" y="1354"/>
                  </a:cubicBezTo>
                  <a:cubicBezTo>
                    <a:pt x="0" y="1382"/>
                    <a:pt x="8" y="1420"/>
                    <a:pt x="36" y="1437"/>
                  </a:cubicBezTo>
                  <a:cubicBezTo>
                    <a:pt x="64" y="1455"/>
                    <a:pt x="102" y="1447"/>
                    <a:pt x="120" y="1419"/>
                  </a:cubicBezTo>
                  <a:lnTo>
                    <a:pt x="122" y="1415"/>
                  </a:lnTo>
                  <a:lnTo>
                    <a:pt x="547" y="1622"/>
                  </a:lnTo>
                  <a:cubicBezTo>
                    <a:pt x="532" y="1656"/>
                    <a:pt x="543" y="1697"/>
                    <a:pt x="573" y="1719"/>
                  </a:cubicBezTo>
                  <a:cubicBezTo>
                    <a:pt x="586" y="1729"/>
                    <a:pt x="601" y="1734"/>
                    <a:pt x="617" y="1735"/>
                  </a:cubicBezTo>
                  <a:lnTo>
                    <a:pt x="605" y="1972"/>
                  </a:lnTo>
                  <a:cubicBezTo>
                    <a:pt x="596" y="1973"/>
                    <a:pt x="587" y="1976"/>
                    <a:pt x="579" y="1980"/>
                  </a:cubicBezTo>
                  <a:cubicBezTo>
                    <a:pt x="550" y="1997"/>
                    <a:pt x="540" y="2034"/>
                    <a:pt x="557" y="2063"/>
                  </a:cubicBezTo>
                  <a:cubicBezTo>
                    <a:pt x="574" y="2092"/>
                    <a:pt x="611" y="2101"/>
                    <a:pt x="640" y="2084"/>
                  </a:cubicBezTo>
                  <a:cubicBezTo>
                    <a:pt x="669" y="2067"/>
                    <a:pt x="678" y="2030"/>
                    <a:pt x="661" y="2002"/>
                  </a:cubicBezTo>
                  <a:cubicBezTo>
                    <a:pt x="652" y="1986"/>
                    <a:pt x="636" y="1976"/>
                    <a:pt x="619" y="1973"/>
                  </a:cubicBezTo>
                  <a:lnTo>
                    <a:pt x="632" y="1734"/>
                  </a:lnTo>
                  <a:lnTo>
                    <a:pt x="633" y="1734"/>
                  </a:lnTo>
                  <a:cubicBezTo>
                    <a:pt x="655" y="1731"/>
                    <a:pt x="674" y="1720"/>
                    <a:pt x="686" y="1702"/>
                  </a:cubicBezTo>
                  <a:cubicBezTo>
                    <a:pt x="688" y="1700"/>
                    <a:pt x="689" y="1698"/>
                    <a:pt x="690" y="1697"/>
                  </a:cubicBezTo>
                  <a:cubicBezTo>
                    <a:pt x="701" y="1679"/>
                    <a:pt x="704" y="1659"/>
                    <a:pt x="701" y="1640"/>
                  </a:cubicBezTo>
                  <a:lnTo>
                    <a:pt x="917" y="1582"/>
                  </a:lnTo>
                  <a:cubicBezTo>
                    <a:pt x="957" y="1710"/>
                    <a:pt x="1092" y="1781"/>
                    <a:pt x="1220" y="1742"/>
                  </a:cubicBezTo>
                  <a:cubicBezTo>
                    <a:pt x="1304" y="1716"/>
                    <a:pt x="1363" y="1649"/>
                    <a:pt x="1383" y="1571"/>
                  </a:cubicBezTo>
                  <a:lnTo>
                    <a:pt x="1814" y="1669"/>
                  </a:lnTo>
                  <a:cubicBezTo>
                    <a:pt x="1809" y="1693"/>
                    <a:pt x="1810" y="1717"/>
                    <a:pt x="1817" y="1741"/>
                  </a:cubicBezTo>
                  <a:cubicBezTo>
                    <a:pt x="1840" y="1815"/>
                    <a:pt x="1915" y="1858"/>
                    <a:pt x="1989" y="1842"/>
                  </a:cubicBezTo>
                  <a:lnTo>
                    <a:pt x="2147" y="2470"/>
                  </a:lnTo>
                  <a:cubicBezTo>
                    <a:pt x="2145" y="2471"/>
                    <a:pt x="2142" y="2471"/>
                    <a:pt x="2140" y="2473"/>
                  </a:cubicBezTo>
                  <a:cubicBezTo>
                    <a:pt x="2112" y="2490"/>
                    <a:pt x="2103" y="2527"/>
                    <a:pt x="2120" y="2556"/>
                  </a:cubicBezTo>
                  <a:cubicBezTo>
                    <a:pt x="2138" y="2584"/>
                    <a:pt x="2175" y="2593"/>
                    <a:pt x="2203" y="2576"/>
                  </a:cubicBezTo>
                  <a:cubicBezTo>
                    <a:pt x="2232" y="2558"/>
                    <a:pt x="2241" y="2521"/>
                    <a:pt x="2223" y="2493"/>
                  </a:cubicBezTo>
                  <a:cubicBezTo>
                    <a:pt x="2210" y="2471"/>
                    <a:pt x="2185" y="2461"/>
                    <a:pt x="2161" y="2465"/>
                  </a:cubicBezTo>
                  <a:lnTo>
                    <a:pt x="2003" y="1839"/>
                  </a:lnTo>
                  <a:cubicBezTo>
                    <a:pt x="2038" y="1828"/>
                    <a:pt x="2067" y="1806"/>
                    <a:pt x="2085" y="1775"/>
                  </a:cubicBezTo>
                  <a:cubicBezTo>
                    <a:pt x="2108" y="1739"/>
                    <a:pt x="2114" y="1694"/>
                    <a:pt x="2101" y="1653"/>
                  </a:cubicBezTo>
                  <a:cubicBezTo>
                    <a:pt x="2089" y="1616"/>
                    <a:pt x="2064" y="1585"/>
                    <a:pt x="2029" y="1566"/>
                  </a:cubicBezTo>
                  <a:cubicBezTo>
                    <a:pt x="1994" y="1547"/>
                    <a:pt x="1953" y="1544"/>
                    <a:pt x="1916" y="1555"/>
                  </a:cubicBezTo>
                  <a:cubicBezTo>
                    <a:pt x="1881" y="1566"/>
                    <a:pt x="1852" y="1589"/>
                    <a:pt x="1833" y="1619"/>
                  </a:cubicBezTo>
                  <a:cubicBezTo>
                    <a:pt x="1826" y="1630"/>
                    <a:pt x="1821" y="1643"/>
                    <a:pt x="1817" y="1655"/>
                  </a:cubicBezTo>
                  <a:lnTo>
                    <a:pt x="1387" y="1557"/>
                  </a:lnTo>
                  <a:cubicBezTo>
                    <a:pt x="1394" y="1519"/>
                    <a:pt x="1393" y="1478"/>
                    <a:pt x="1381" y="1438"/>
                  </a:cubicBezTo>
                  <a:cubicBezTo>
                    <a:pt x="1352" y="1345"/>
                    <a:pt x="1273" y="1282"/>
                    <a:pt x="1182" y="1269"/>
                  </a:cubicBezTo>
                  <a:lnTo>
                    <a:pt x="1233" y="811"/>
                  </a:lnTo>
                  <a:cubicBezTo>
                    <a:pt x="1246" y="811"/>
                    <a:pt x="1260" y="808"/>
                    <a:pt x="1272" y="801"/>
                  </a:cubicBezTo>
                  <a:cubicBezTo>
                    <a:pt x="1283" y="794"/>
                    <a:pt x="1293" y="785"/>
                    <a:pt x="1300" y="773"/>
                  </a:cubicBezTo>
                  <a:cubicBezTo>
                    <a:pt x="1316" y="748"/>
                    <a:pt x="1317" y="716"/>
                    <a:pt x="1302" y="691"/>
                  </a:cubicBezTo>
                  <a:cubicBezTo>
                    <a:pt x="1296" y="681"/>
                    <a:pt x="1289" y="673"/>
                    <a:pt x="1281" y="666"/>
                  </a:cubicBezTo>
                  <a:lnTo>
                    <a:pt x="1674" y="121"/>
                  </a:lnTo>
                  <a:cubicBezTo>
                    <a:pt x="1693" y="131"/>
                    <a:pt x="1717" y="131"/>
                    <a:pt x="1737" y="118"/>
                  </a:cubicBezTo>
                  <a:cubicBezTo>
                    <a:pt x="1764" y="100"/>
                    <a:pt x="1772" y="63"/>
                    <a:pt x="1754" y="35"/>
                  </a:cubicBezTo>
                  <a:cubicBezTo>
                    <a:pt x="1735" y="7"/>
                    <a:pt x="1698" y="0"/>
                    <a:pt x="1670" y="18"/>
                  </a:cubicBezTo>
                  <a:moveTo>
                    <a:pt x="1920" y="1569"/>
                  </a:moveTo>
                  <a:cubicBezTo>
                    <a:pt x="1954" y="1559"/>
                    <a:pt x="1990" y="1562"/>
                    <a:pt x="2022" y="1579"/>
                  </a:cubicBezTo>
                  <a:cubicBezTo>
                    <a:pt x="2054" y="1595"/>
                    <a:pt x="2077" y="1624"/>
                    <a:pt x="2087" y="1658"/>
                  </a:cubicBezTo>
                  <a:cubicBezTo>
                    <a:pt x="2099" y="1695"/>
                    <a:pt x="2094" y="1735"/>
                    <a:pt x="2073" y="1768"/>
                  </a:cubicBezTo>
                  <a:cubicBezTo>
                    <a:pt x="2056" y="1795"/>
                    <a:pt x="2030" y="1816"/>
                    <a:pt x="1999" y="1825"/>
                  </a:cubicBezTo>
                  <a:cubicBezTo>
                    <a:pt x="1928" y="1847"/>
                    <a:pt x="1853" y="1807"/>
                    <a:pt x="1831" y="1737"/>
                  </a:cubicBezTo>
                  <a:cubicBezTo>
                    <a:pt x="1820" y="1700"/>
                    <a:pt x="1825" y="1660"/>
                    <a:pt x="1845" y="1627"/>
                  </a:cubicBezTo>
                  <a:cubicBezTo>
                    <a:pt x="1862" y="1599"/>
                    <a:pt x="1889" y="1579"/>
                    <a:pt x="1920" y="1569"/>
                  </a:cubicBezTo>
                  <a:moveTo>
                    <a:pt x="675" y="1694"/>
                  </a:moveTo>
                  <a:cubicBezTo>
                    <a:pt x="664" y="1708"/>
                    <a:pt x="649" y="1717"/>
                    <a:pt x="631" y="1720"/>
                  </a:cubicBezTo>
                  <a:cubicBezTo>
                    <a:pt x="613" y="1723"/>
                    <a:pt x="596" y="1718"/>
                    <a:pt x="582" y="1708"/>
                  </a:cubicBezTo>
                  <a:cubicBezTo>
                    <a:pt x="554" y="1687"/>
                    <a:pt x="546" y="1648"/>
                    <a:pt x="564" y="1619"/>
                  </a:cubicBezTo>
                  <a:cubicBezTo>
                    <a:pt x="565" y="1617"/>
                    <a:pt x="567" y="1616"/>
                    <a:pt x="568" y="1614"/>
                  </a:cubicBezTo>
                  <a:cubicBezTo>
                    <a:pt x="590" y="1585"/>
                    <a:pt x="631" y="1578"/>
                    <a:pt x="661" y="1600"/>
                  </a:cubicBezTo>
                  <a:cubicBezTo>
                    <a:pt x="690" y="1622"/>
                    <a:pt x="697" y="1664"/>
                    <a:pt x="675" y="1694"/>
                  </a:cubicBezTo>
                  <a:moveTo>
                    <a:pt x="1289" y="698"/>
                  </a:moveTo>
                  <a:cubicBezTo>
                    <a:pt x="1302" y="719"/>
                    <a:pt x="1301" y="745"/>
                    <a:pt x="1288" y="766"/>
                  </a:cubicBezTo>
                  <a:cubicBezTo>
                    <a:pt x="1282" y="775"/>
                    <a:pt x="1274" y="783"/>
                    <a:pt x="1264" y="789"/>
                  </a:cubicBezTo>
                  <a:cubicBezTo>
                    <a:pt x="1249" y="797"/>
                    <a:pt x="1231" y="800"/>
                    <a:pt x="1214" y="795"/>
                  </a:cubicBezTo>
                  <a:cubicBezTo>
                    <a:pt x="1197" y="790"/>
                    <a:pt x="1182" y="779"/>
                    <a:pt x="1173" y="764"/>
                  </a:cubicBezTo>
                  <a:cubicBezTo>
                    <a:pt x="1161" y="742"/>
                    <a:pt x="1162" y="716"/>
                    <a:pt x="1175" y="696"/>
                  </a:cubicBezTo>
                  <a:cubicBezTo>
                    <a:pt x="1181" y="686"/>
                    <a:pt x="1189" y="678"/>
                    <a:pt x="1198" y="673"/>
                  </a:cubicBezTo>
                  <a:cubicBezTo>
                    <a:pt x="1214" y="664"/>
                    <a:pt x="1232" y="662"/>
                    <a:pt x="1249" y="666"/>
                  </a:cubicBezTo>
                  <a:cubicBezTo>
                    <a:pt x="1266" y="671"/>
                    <a:pt x="1281" y="682"/>
                    <a:pt x="1289" y="69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3880802" y="-1243965"/>
              <a:ext cx="1065530" cy="1262380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1440497" y="-1188720"/>
              <a:ext cx="6263005" cy="7594600"/>
              <a:chOff x="180000" y="180000"/>
              <a:chExt cx="5694680" cy="6904355"/>
            </a:xfrm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180000" y="740070"/>
                <a:ext cx="4700270" cy="6344285"/>
              </a:xfrm>
              <a:custGeom>
                <a:avLst/>
                <a:gdLst>
                  <a:gd name="T0" fmla="*/ 5085 w 6716"/>
                  <a:gd name="T1" fmla="*/ 2751 h 9059"/>
                  <a:gd name="T2" fmla="*/ 4728 w 6716"/>
                  <a:gd name="T3" fmla="*/ 2363 h 9059"/>
                  <a:gd name="T4" fmla="*/ 4242 w 6716"/>
                  <a:gd name="T5" fmla="*/ 1673 h 9059"/>
                  <a:gd name="T6" fmla="*/ 3596 w 6716"/>
                  <a:gd name="T7" fmla="*/ 878 h 9059"/>
                  <a:gd name="T8" fmla="*/ 3676 w 6716"/>
                  <a:gd name="T9" fmla="*/ 2195 h 9059"/>
                  <a:gd name="T10" fmla="*/ 2801 w 6716"/>
                  <a:gd name="T11" fmla="*/ 1435 h 9059"/>
                  <a:gd name="T12" fmla="*/ 2162 w 6716"/>
                  <a:gd name="T13" fmla="*/ 1528 h 9059"/>
                  <a:gd name="T14" fmla="*/ 2628 w 6716"/>
                  <a:gd name="T15" fmla="*/ 3264 h 9059"/>
                  <a:gd name="T16" fmla="*/ 1825 w 6716"/>
                  <a:gd name="T17" fmla="*/ 3502 h 9059"/>
                  <a:gd name="T18" fmla="*/ 1219 w 6716"/>
                  <a:gd name="T19" fmla="*/ 4605 h 9059"/>
                  <a:gd name="T20" fmla="*/ 2233 w 6716"/>
                  <a:gd name="T21" fmla="*/ 5170 h 9059"/>
                  <a:gd name="T22" fmla="*/ 1452 w 6716"/>
                  <a:gd name="T23" fmla="*/ 4874 h 9059"/>
                  <a:gd name="T24" fmla="*/ 248 w 6716"/>
                  <a:gd name="T25" fmla="*/ 5123 h 9059"/>
                  <a:gd name="T26" fmla="*/ 938 w 6716"/>
                  <a:gd name="T27" fmla="*/ 5847 h 9059"/>
                  <a:gd name="T28" fmla="*/ 559 w 6716"/>
                  <a:gd name="T29" fmla="*/ 6858 h 9059"/>
                  <a:gd name="T30" fmla="*/ 1187 w 6716"/>
                  <a:gd name="T31" fmla="*/ 7807 h 9059"/>
                  <a:gd name="T32" fmla="*/ 1716 w 6716"/>
                  <a:gd name="T33" fmla="*/ 8939 h 9059"/>
                  <a:gd name="T34" fmla="*/ 2809 w 6716"/>
                  <a:gd name="T35" fmla="*/ 7769 h 9059"/>
                  <a:gd name="T36" fmla="*/ 3208 w 6716"/>
                  <a:gd name="T37" fmla="*/ 7858 h 9059"/>
                  <a:gd name="T38" fmla="*/ 3991 w 6716"/>
                  <a:gd name="T39" fmla="*/ 7832 h 9059"/>
                  <a:gd name="T40" fmla="*/ 5161 w 6716"/>
                  <a:gd name="T41" fmla="*/ 6905 h 9059"/>
                  <a:gd name="T42" fmla="*/ 5498 w 6716"/>
                  <a:gd name="T43" fmla="*/ 5536 h 9059"/>
                  <a:gd name="T44" fmla="*/ 5457 w 6716"/>
                  <a:gd name="T45" fmla="*/ 3560 h 9059"/>
                  <a:gd name="T46" fmla="*/ 3819 w 6716"/>
                  <a:gd name="T47" fmla="*/ 689 h 9059"/>
                  <a:gd name="T48" fmla="*/ 2268 w 6716"/>
                  <a:gd name="T49" fmla="*/ 1871 h 9059"/>
                  <a:gd name="T50" fmla="*/ 563 w 6716"/>
                  <a:gd name="T51" fmla="*/ 7907 h 9059"/>
                  <a:gd name="T52" fmla="*/ 5081 w 6716"/>
                  <a:gd name="T53" fmla="*/ 3760 h 9059"/>
                  <a:gd name="T54" fmla="*/ 4636 w 6716"/>
                  <a:gd name="T55" fmla="*/ 4998 h 9059"/>
                  <a:gd name="T56" fmla="*/ 4356 w 6716"/>
                  <a:gd name="T57" fmla="*/ 4183 h 9059"/>
                  <a:gd name="T58" fmla="*/ 2344 w 6716"/>
                  <a:gd name="T59" fmla="*/ 4692 h 9059"/>
                  <a:gd name="T60" fmla="*/ 3368 w 6716"/>
                  <a:gd name="T61" fmla="*/ 3387 h 9059"/>
                  <a:gd name="T62" fmla="*/ 3394 w 6716"/>
                  <a:gd name="T63" fmla="*/ 4165 h 9059"/>
                  <a:gd name="T64" fmla="*/ 3306 w 6716"/>
                  <a:gd name="T65" fmla="*/ 4895 h 9059"/>
                  <a:gd name="T66" fmla="*/ 3620 w 6716"/>
                  <a:gd name="T67" fmla="*/ 2825 h 9059"/>
                  <a:gd name="T68" fmla="*/ 3314 w 6716"/>
                  <a:gd name="T69" fmla="*/ 2827 h 9059"/>
                  <a:gd name="T70" fmla="*/ 2792 w 6716"/>
                  <a:gd name="T71" fmla="*/ 1625 h 9059"/>
                  <a:gd name="T72" fmla="*/ 3056 w 6716"/>
                  <a:gd name="T73" fmla="*/ 2318 h 9059"/>
                  <a:gd name="T74" fmla="*/ 2676 w 6716"/>
                  <a:gd name="T75" fmla="*/ 3292 h 9059"/>
                  <a:gd name="T76" fmla="*/ 1965 w 6716"/>
                  <a:gd name="T77" fmla="*/ 4367 h 9059"/>
                  <a:gd name="T78" fmla="*/ 2763 w 6716"/>
                  <a:gd name="T79" fmla="*/ 4616 h 9059"/>
                  <a:gd name="T80" fmla="*/ 2408 w 6716"/>
                  <a:gd name="T81" fmla="*/ 5302 h 9059"/>
                  <a:gd name="T82" fmla="*/ 1063 w 6716"/>
                  <a:gd name="T83" fmla="*/ 5845 h 9059"/>
                  <a:gd name="T84" fmla="*/ 765 w 6716"/>
                  <a:gd name="T85" fmla="*/ 6525 h 9059"/>
                  <a:gd name="T86" fmla="*/ 935 w 6716"/>
                  <a:gd name="T87" fmla="*/ 6763 h 9059"/>
                  <a:gd name="T88" fmla="*/ 1402 w 6716"/>
                  <a:gd name="T89" fmla="*/ 8291 h 9059"/>
                  <a:gd name="T90" fmla="*/ 1648 w 6716"/>
                  <a:gd name="T91" fmla="*/ 8868 h 9059"/>
                  <a:gd name="T92" fmla="*/ 2761 w 6716"/>
                  <a:gd name="T93" fmla="*/ 7819 h 9059"/>
                  <a:gd name="T94" fmla="*/ 1221 w 6716"/>
                  <a:gd name="T95" fmla="*/ 8099 h 9059"/>
                  <a:gd name="T96" fmla="*/ 1090 w 6716"/>
                  <a:gd name="T97" fmla="*/ 6836 h 9059"/>
                  <a:gd name="T98" fmla="*/ 2717 w 6716"/>
                  <a:gd name="T99" fmla="*/ 6882 h 9059"/>
                  <a:gd name="T100" fmla="*/ 3094 w 6716"/>
                  <a:gd name="T101" fmla="*/ 5885 h 9059"/>
                  <a:gd name="T102" fmla="*/ 3245 w 6716"/>
                  <a:gd name="T103" fmla="*/ 4834 h 9059"/>
                  <a:gd name="T104" fmla="*/ 4489 w 6716"/>
                  <a:gd name="T105" fmla="*/ 5775 h 9059"/>
                  <a:gd name="T106" fmla="*/ 3999 w 6716"/>
                  <a:gd name="T107" fmla="*/ 5867 h 9059"/>
                  <a:gd name="T108" fmla="*/ 2992 w 6716"/>
                  <a:gd name="T109" fmla="*/ 5910 h 9059"/>
                  <a:gd name="T110" fmla="*/ 3995 w 6716"/>
                  <a:gd name="T111" fmla="*/ 5457 h 9059"/>
                  <a:gd name="T112" fmla="*/ 3546 w 6716"/>
                  <a:gd name="T113" fmla="*/ 7465 h 9059"/>
                  <a:gd name="T114" fmla="*/ 3368 w 6716"/>
                  <a:gd name="T115" fmla="*/ 7701 h 9059"/>
                  <a:gd name="T116" fmla="*/ 4551 w 6716"/>
                  <a:gd name="T117" fmla="*/ 5909 h 9059"/>
                  <a:gd name="T118" fmla="*/ 4675 w 6716"/>
                  <a:gd name="T119" fmla="*/ 6320 h 9059"/>
                  <a:gd name="T120" fmla="*/ 4741 w 6716"/>
                  <a:gd name="T121" fmla="*/ 6426 h 9059"/>
                  <a:gd name="T122" fmla="*/ 5110 w 6716"/>
                  <a:gd name="T123" fmla="*/ 3743 h 9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16" h="9059">
                    <a:moveTo>
                      <a:pt x="6590" y="3212"/>
                    </a:moveTo>
                    <a:lnTo>
                      <a:pt x="5466" y="3211"/>
                    </a:lnTo>
                    <a:cubicBezTo>
                      <a:pt x="5466" y="3205"/>
                      <a:pt x="5465" y="3200"/>
                      <a:pt x="5464" y="3194"/>
                    </a:cubicBezTo>
                    <a:cubicBezTo>
                      <a:pt x="5458" y="3169"/>
                      <a:pt x="5443" y="3148"/>
                      <a:pt x="5421" y="3135"/>
                    </a:cubicBezTo>
                    <a:cubicBezTo>
                      <a:pt x="5400" y="3121"/>
                      <a:pt x="5374" y="3117"/>
                      <a:pt x="5349" y="3123"/>
                    </a:cubicBezTo>
                    <a:cubicBezTo>
                      <a:pt x="5324" y="3129"/>
                      <a:pt x="5303" y="3144"/>
                      <a:pt x="5290" y="3166"/>
                    </a:cubicBezTo>
                    <a:cubicBezTo>
                      <a:pt x="5276" y="3187"/>
                      <a:pt x="5272" y="3213"/>
                      <a:pt x="5278" y="3238"/>
                    </a:cubicBezTo>
                    <a:cubicBezTo>
                      <a:pt x="5288" y="3282"/>
                      <a:pt x="5328" y="3311"/>
                      <a:pt x="5371" y="3311"/>
                    </a:cubicBezTo>
                    <a:lnTo>
                      <a:pt x="5389" y="3511"/>
                    </a:lnTo>
                    <a:cubicBezTo>
                      <a:pt x="5388" y="3511"/>
                      <a:pt x="5386" y="3511"/>
                      <a:pt x="5385" y="3511"/>
                    </a:cubicBezTo>
                    <a:cubicBezTo>
                      <a:pt x="5356" y="3518"/>
                      <a:pt x="5337" y="3544"/>
                      <a:pt x="5338" y="3572"/>
                    </a:cubicBezTo>
                    <a:cubicBezTo>
                      <a:pt x="5331" y="3574"/>
                      <a:pt x="5323" y="3576"/>
                      <a:pt x="5316" y="3578"/>
                    </a:cubicBezTo>
                    <a:cubicBezTo>
                      <a:pt x="5267" y="3593"/>
                      <a:pt x="5222" y="3617"/>
                      <a:pt x="5183" y="3647"/>
                    </a:cubicBezTo>
                    <a:cubicBezTo>
                      <a:pt x="5169" y="3638"/>
                      <a:pt x="5152" y="3634"/>
                      <a:pt x="5135" y="3638"/>
                    </a:cubicBezTo>
                    <a:cubicBezTo>
                      <a:pt x="5125" y="3640"/>
                      <a:pt x="5117" y="3645"/>
                      <a:pt x="5109" y="3651"/>
                    </a:cubicBezTo>
                    <a:lnTo>
                      <a:pt x="4810" y="3371"/>
                    </a:lnTo>
                    <a:cubicBezTo>
                      <a:pt x="4836" y="3339"/>
                      <a:pt x="4847" y="3296"/>
                      <a:pt x="4834" y="3253"/>
                    </a:cubicBezTo>
                    <a:cubicBezTo>
                      <a:pt x="4827" y="3230"/>
                      <a:pt x="4814" y="3211"/>
                      <a:pt x="4797" y="3196"/>
                    </a:cubicBezTo>
                    <a:lnTo>
                      <a:pt x="5085" y="2751"/>
                    </a:lnTo>
                    <a:cubicBezTo>
                      <a:pt x="5098" y="2758"/>
                      <a:pt x="5113" y="2761"/>
                      <a:pt x="5129" y="2758"/>
                    </a:cubicBezTo>
                    <a:cubicBezTo>
                      <a:pt x="5161" y="2750"/>
                      <a:pt x="5181" y="2718"/>
                      <a:pt x="5174" y="2685"/>
                    </a:cubicBezTo>
                    <a:cubicBezTo>
                      <a:pt x="5166" y="2653"/>
                      <a:pt x="5134" y="2633"/>
                      <a:pt x="5101" y="2640"/>
                    </a:cubicBezTo>
                    <a:cubicBezTo>
                      <a:pt x="5091" y="2642"/>
                      <a:pt x="5082" y="2647"/>
                      <a:pt x="5075" y="2654"/>
                    </a:cubicBezTo>
                    <a:lnTo>
                      <a:pt x="4743" y="2357"/>
                    </a:lnTo>
                    <a:lnTo>
                      <a:pt x="4761" y="1596"/>
                    </a:lnTo>
                    <a:cubicBezTo>
                      <a:pt x="4801" y="1589"/>
                      <a:pt x="4831" y="1556"/>
                      <a:pt x="4834" y="1515"/>
                    </a:cubicBezTo>
                    <a:cubicBezTo>
                      <a:pt x="4837" y="1466"/>
                      <a:pt x="4800" y="1424"/>
                      <a:pt x="4752" y="1421"/>
                    </a:cubicBezTo>
                    <a:cubicBezTo>
                      <a:pt x="4703" y="1418"/>
                      <a:pt x="4661" y="1455"/>
                      <a:pt x="4658" y="1504"/>
                    </a:cubicBezTo>
                    <a:cubicBezTo>
                      <a:pt x="4655" y="1552"/>
                      <a:pt x="4692" y="1594"/>
                      <a:pt x="4740" y="1597"/>
                    </a:cubicBezTo>
                    <a:cubicBezTo>
                      <a:pt x="4743" y="1598"/>
                      <a:pt x="4745" y="1598"/>
                      <a:pt x="4747" y="1598"/>
                    </a:cubicBezTo>
                    <a:lnTo>
                      <a:pt x="4729" y="2344"/>
                    </a:lnTo>
                    <a:lnTo>
                      <a:pt x="4549" y="2183"/>
                    </a:lnTo>
                    <a:cubicBezTo>
                      <a:pt x="4558" y="2169"/>
                      <a:pt x="4562" y="2152"/>
                      <a:pt x="4558" y="2135"/>
                    </a:cubicBezTo>
                    <a:cubicBezTo>
                      <a:pt x="4551" y="2102"/>
                      <a:pt x="4518" y="2082"/>
                      <a:pt x="4486" y="2090"/>
                    </a:cubicBezTo>
                    <a:cubicBezTo>
                      <a:pt x="4453" y="2097"/>
                      <a:pt x="4433" y="2130"/>
                      <a:pt x="4441" y="2162"/>
                    </a:cubicBezTo>
                    <a:cubicBezTo>
                      <a:pt x="4449" y="2195"/>
                      <a:pt x="4481" y="2215"/>
                      <a:pt x="4513" y="2207"/>
                    </a:cubicBezTo>
                    <a:cubicBezTo>
                      <a:pt x="4523" y="2205"/>
                      <a:pt x="4532" y="2200"/>
                      <a:pt x="4539" y="2194"/>
                    </a:cubicBezTo>
                    <a:lnTo>
                      <a:pt x="4728" y="2363"/>
                    </a:lnTo>
                    <a:lnTo>
                      <a:pt x="4709" y="3165"/>
                    </a:lnTo>
                    <a:cubicBezTo>
                      <a:pt x="4698" y="3165"/>
                      <a:pt x="4687" y="3167"/>
                      <a:pt x="4676" y="3170"/>
                    </a:cubicBezTo>
                    <a:cubicBezTo>
                      <a:pt x="4621" y="3187"/>
                      <a:pt x="4586" y="3238"/>
                      <a:pt x="4587" y="3293"/>
                    </a:cubicBezTo>
                    <a:lnTo>
                      <a:pt x="4268" y="3361"/>
                    </a:lnTo>
                    <a:cubicBezTo>
                      <a:pt x="4261" y="3330"/>
                      <a:pt x="4242" y="3302"/>
                      <a:pt x="4214" y="3282"/>
                    </a:cubicBezTo>
                    <a:cubicBezTo>
                      <a:pt x="4185" y="3262"/>
                      <a:pt x="4149" y="3255"/>
                      <a:pt x="4114" y="3261"/>
                    </a:cubicBezTo>
                    <a:cubicBezTo>
                      <a:pt x="4095" y="3264"/>
                      <a:pt x="4077" y="3272"/>
                      <a:pt x="4062" y="3283"/>
                    </a:cubicBezTo>
                    <a:lnTo>
                      <a:pt x="3711" y="2832"/>
                    </a:lnTo>
                    <a:cubicBezTo>
                      <a:pt x="3726" y="2818"/>
                      <a:pt x="3733" y="2797"/>
                      <a:pt x="3728" y="2776"/>
                    </a:cubicBezTo>
                    <a:cubicBezTo>
                      <a:pt x="3726" y="2767"/>
                      <a:pt x="3722" y="2760"/>
                      <a:pt x="3717" y="2753"/>
                    </a:cubicBezTo>
                    <a:cubicBezTo>
                      <a:pt x="3736" y="2734"/>
                      <a:pt x="3753" y="2713"/>
                      <a:pt x="3767" y="2690"/>
                    </a:cubicBezTo>
                    <a:cubicBezTo>
                      <a:pt x="3824" y="2598"/>
                      <a:pt x="3838" y="2486"/>
                      <a:pt x="3806" y="2382"/>
                    </a:cubicBezTo>
                    <a:cubicBezTo>
                      <a:pt x="3795" y="2346"/>
                      <a:pt x="3779" y="2312"/>
                      <a:pt x="3758" y="2282"/>
                    </a:cubicBezTo>
                    <a:cubicBezTo>
                      <a:pt x="3772" y="2268"/>
                      <a:pt x="3778" y="2248"/>
                      <a:pt x="3773" y="2227"/>
                    </a:cubicBezTo>
                    <a:cubicBezTo>
                      <a:pt x="3771" y="2218"/>
                      <a:pt x="3767" y="2210"/>
                      <a:pt x="3761" y="2203"/>
                    </a:cubicBezTo>
                    <a:lnTo>
                      <a:pt x="4157" y="1823"/>
                    </a:lnTo>
                    <a:cubicBezTo>
                      <a:pt x="4165" y="1831"/>
                      <a:pt x="4176" y="1837"/>
                      <a:pt x="4188" y="1841"/>
                    </a:cubicBezTo>
                    <a:cubicBezTo>
                      <a:pt x="4234" y="1856"/>
                      <a:pt x="4284" y="1830"/>
                      <a:pt x="4299" y="1784"/>
                    </a:cubicBezTo>
                    <a:cubicBezTo>
                      <a:pt x="4314" y="1738"/>
                      <a:pt x="4289" y="1688"/>
                      <a:pt x="4242" y="1673"/>
                    </a:cubicBezTo>
                    <a:cubicBezTo>
                      <a:pt x="4235" y="1671"/>
                      <a:pt x="4228" y="1669"/>
                      <a:pt x="4221" y="1669"/>
                    </a:cubicBezTo>
                    <a:lnTo>
                      <a:pt x="4217" y="1014"/>
                    </a:lnTo>
                    <a:cubicBezTo>
                      <a:pt x="4219" y="1013"/>
                      <a:pt x="4221" y="1013"/>
                      <a:pt x="4223" y="1013"/>
                    </a:cubicBezTo>
                    <a:cubicBezTo>
                      <a:pt x="4255" y="1005"/>
                      <a:pt x="4275" y="973"/>
                      <a:pt x="4268" y="940"/>
                    </a:cubicBezTo>
                    <a:cubicBezTo>
                      <a:pt x="4260" y="908"/>
                      <a:pt x="4228" y="888"/>
                      <a:pt x="4195" y="895"/>
                    </a:cubicBezTo>
                    <a:cubicBezTo>
                      <a:pt x="4163" y="903"/>
                      <a:pt x="4143" y="936"/>
                      <a:pt x="4150" y="968"/>
                    </a:cubicBezTo>
                    <a:cubicBezTo>
                      <a:pt x="4156" y="993"/>
                      <a:pt x="4178" y="1011"/>
                      <a:pt x="4202" y="1014"/>
                    </a:cubicBezTo>
                    <a:lnTo>
                      <a:pt x="4207" y="1669"/>
                    </a:lnTo>
                    <a:cubicBezTo>
                      <a:pt x="4197" y="1670"/>
                      <a:pt x="4187" y="1673"/>
                      <a:pt x="4177" y="1677"/>
                    </a:cubicBezTo>
                    <a:lnTo>
                      <a:pt x="3722" y="887"/>
                    </a:lnTo>
                    <a:cubicBezTo>
                      <a:pt x="3737" y="877"/>
                      <a:pt x="3747" y="861"/>
                      <a:pt x="3748" y="842"/>
                    </a:cubicBezTo>
                    <a:cubicBezTo>
                      <a:pt x="3749" y="827"/>
                      <a:pt x="3745" y="814"/>
                      <a:pt x="3737" y="803"/>
                    </a:cubicBezTo>
                    <a:cubicBezTo>
                      <a:pt x="3774" y="773"/>
                      <a:pt x="3806" y="737"/>
                      <a:pt x="3831" y="696"/>
                    </a:cubicBezTo>
                    <a:cubicBezTo>
                      <a:pt x="3896" y="592"/>
                      <a:pt x="3912" y="465"/>
                      <a:pt x="3876" y="348"/>
                    </a:cubicBezTo>
                    <a:cubicBezTo>
                      <a:pt x="3807" y="125"/>
                      <a:pt x="3569" y="0"/>
                      <a:pt x="3346" y="68"/>
                    </a:cubicBezTo>
                    <a:cubicBezTo>
                      <a:pt x="3248" y="99"/>
                      <a:pt x="3165" y="163"/>
                      <a:pt x="3111" y="250"/>
                    </a:cubicBezTo>
                    <a:cubicBezTo>
                      <a:pt x="3046" y="354"/>
                      <a:pt x="3030" y="481"/>
                      <a:pt x="3066" y="598"/>
                    </a:cubicBezTo>
                    <a:cubicBezTo>
                      <a:pt x="3100" y="706"/>
                      <a:pt x="3173" y="795"/>
                      <a:pt x="3273" y="848"/>
                    </a:cubicBezTo>
                    <a:cubicBezTo>
                      <a:pt x="3373" y="901"/>
                      <a:pt x="3488" y="912"/>
                      <a:pt x="3596" y="878"/>
                    </a:cubicBezTo>
                    <a:cubicBezTo>
                      <a:pt x="3609" y="874"/>
                      <a:pt x="3622" y="870"/>
                      <a:pt x="3634" y="864"/>
                    </a:cubicBezTo>
                    <a:cubicBezTo>
                      <a:pt x="3643" y="883"/>
                      <a:pt x="3662" y="897"/>
                      <a:pt x="3684" y="898"/>
                    </a:cubicBezTo>
                    <a:cubicBezTo>
                      <a:pt x="3693" y="899"/>
                      <a:pt x="3702" y="897"/>
                      <a:pt x="3710" y="894"/>
                    </a:cubicBezTo>
                    <a:lnTo>
                      <a:pt x="4165" y="1684"/>
                    </a:lnTo>
                    <a:cubicBezTo>
                      <a:pt x="4149" y="1695"/>
                      <a:pt x="4137" y="1710"/>
                      <a:pt x="4131" y="1730"/>
                    </a:cubicBezTo>
                    <a:cubicBezTo>
                      <a:pt x="4127" y="1743"/>
                      <a:pt x="4126" y="1756"/>
                      <a:pt x="4128" y="1769"/>
                    </a:cubicBezTo>
                    <a:lnTo>
                      <a:pt x="3795" y="1821"/>
                    </a:lnTo>
                    <a:cubicBezTo>
                      <a:pt x="3789" y="1799"/>
                      <a:pt x="3773" y="1780"/>
                      <a:pt x="3750" y="1773"/>
                    </a:cubicBezTo>
                    <a:cubicBezTo>
                      <a:pt x="3721" y="1763"/>
                      <a:pt x="3689" y="1775"/>
                      <a:pt x="3672" y="1801"/>
                    </a:cubicBezTo>
                    <a:cubicBezTo>
                      <a:pt x="3669" y="1806"/>
                      <a:pt x="3667" y="1811"/>
                      <a:pt x="3665" y="1816"/>
                    </a:cubicBezTo>
                    <a:cubicBezTo>
                      <a:pt x="3654" y="1852"/>
                      <a:pt x="3673" y="1890"/>
                      <a:pt x="3709" y="1901"/>
                    </a:cubicBezTo>
                    <a:cubicBezTo>
                      <a:pt x="3739" y="1911"/>
                      <a:pt x="3771" y="1899"/>
                      <a:pt x="3787" y="1872"/>
                    </a:cubicBezTo>
                    <a:cubicBezTo>
                      <a:pt x="3790" y="1868"/>
                      <a:pt x="3792" y="1863"/>
                      <a:pt x="3794" y="1858"/>
                    </a:cubicBezTo>
                    <a:cubicBezTo>
                      <a:pt x="3796" y="1850"/>
                      <a:pt x="3797" y="1842"/>
                      <a:pt x="3797" y="1835"/>
                    </a:cubicBezTo>
                    <a:lnTo>
                      <a:pt x="4131" y="1783"/>
                    </a:lnTo>
                    <a:cubicBezTo>
                      <a:pt x="4134" y="1794"/>
                      <a:pt x="4139" y="1804"/>
                      <a:pt x="4147" y="1813"/>
                    </a:cubicBezTo>
                    <a:lnTo>
                      <a:pt x="3751" y="2193"/>
                    </a:lnTo>
                    <a:cubicBezTo>
                      <a:pt x="3737" y="2183"/>
                      <a:pt x="3719" y="2178"/>
                      <a:pt x="3701" y="2182"/>
                    </a:cubicBezTo>
                    <a:cubicBezTo>
                      <a:pt x="3691" y="2184"/>
                      <a:pt x="3683" y="2189"/>
                      <a:pt x="3676" y="2195"/>
                    </a:cubicBezTo>
                    <a:cubicBezTo>
                      <a:pt x="3659" y="2183"/>
                      <a:pt x="3642" y="2171"/>
                      <a:pt x="3624" y="2162"/>
                    </a:cubicBezTo>
                    <a:cubicBezTo>
                      <a:pt x="3565" y="2131"/>
                      <a:pt x="3502" y="2116"/>
                      <a:pt x="3438" y="2118"/>
                    </a:cubicBezTo>
                    <a:lnTo>
                      <a:pt x="3437" y="2116"/>
                    </a:lnTo>
                    <a:cubicBezTo>
                      <a:pt x="3431" y="2087"/>
                      <a:pt x="3405" y="2068"/>
                      <a:pt x="3376" y="2069"/>
                    </a:cubicBezTo>
                    <a:lnTo>
                      <a:pt x="3293" y="1634"/>
                    </a:lnTo>
                    <a:cubicBezTo>
                      <a:pt x="3294" y="1633"/>
                      <a:pt x="3296" y="1633"/>
                      <a:pt x="3298" y="1632"/>
                    </a:cubicBezTo>
                    <a:cubicBezTo>
                      <a:pt x="3365" y="1612"/>
                      <a:pt x="3403" y="1542"/>
                      <a:pt x="3383" y="1475"/>
                    </a:cubicBezTo>
                    <a:cubicBezTo>
                      <a:pt x="3362" y="1409"/>
                      <a:pt x="3292" y="1371"/>
                      <a:pt x="3226" y="1391"/>
                    </a:cubicBezTo>
                    <a:cubicBezTo>
                      <a:pt x="3172" y="1407"/>
                      <a:pt x="3137" y="1456"/>
                      <a:pt x="3136" y="1509"/>
                    </a:cubicBezTo>
                    <a:lnTo>
                      <a:pt x="2882" y="1519"/>
                    </a:lnTo>
                    <a:cubicBezTo>
                      <a:pt x="2879" y="1491"/>
                      <a:pt x="2864" y="1467"/>
                      <a:pt x="2841" y="1451"/>
                    </a:cubicBezTo>
                    <a:lnTo>
                      <a:pt x="3023" y="1115"/>
                    </a:lnTo>
                    <a:cubicBezTo>
                      <a:pt x="3034" y="1119"/>
                      <a:pt x="3046" y="1120"/>
                      <a:pt x="3058" y="1117"/>
                    </a:cubicBezTo>
                    <a:cubicBezTo>
                      <a:pt x="3091" y="1110"/>
                      <a:pt x="3111" y="1077"/>
                      <a:pt x="3103" y="1045"/>
                    </a:cubicBezTo>
                    <a:cubicBezTo>
                      <a:pt x="3096" y="1012"/>
                      <a:pt x="3063" y="992"/>
                      <a:pt x="3031" y="1000"/>
                    </a:cubicBezTo>
                    <a:cubicBezTo>
                      <a:pt x="2998" y="1007"/>
                      <a:pt x="2978" y="1040"/>
                      <a:pt x="2986" y="1072"/>
                    </a:cubicBezTo>
                    <a:cubicBezTo>
                      <a:pt x="2989" y="1087"/>
                      <a:pt x="2998" y="1099"/>
                      <a:pt x="3010" y="1108"/>
                    </a:cubicBezTo>
                    <a:lnTo>
                      <a:pt x="2829" y="1444"/>
                    </a:lnTo>
                    <a:cubicBezTo>
                      <a:pt x="2820" y="1440"/>
                      <a:pt x="2811" y="1437"/>
                      <a:pt x="2801" y="1435"/>
                    </a:cubicBezTo>
                    <a:cubicBezTo>
                      <a:pt x="2763" y="1430"/>
                      <a:pt x="2726" y="1447"/>
                      <a:pt x="2706" y="1480"/>
                    </a:cubicBezTo>
                    <a:cubicBezTo>
                      <a:pt x="2699" y="1491"/>
                      <a:pt x="2695" y="1503"/>
                      <a:pt x="2693" y="1516"/>
                    </a:cubicBezTo>
                    <a:cubicBezTo>
                      <a:pt x="2689" y="1542"/>
                      <a:pt x="2696" y="1567"/>
                      <a:pt x="2711" y="1587"/>
                    </a:cubicBezTo>
                    <a:cubicBezTo>
                      <a:pt x="2726" y="1608"/>
                      <a:pt x="2748" y="1621"/>
                      <a:pt x="2774" y="1624"/>
                    </a:cubicBezTo>
                    <a:lnTo>
                      <a:pt x="2778" y="1625"/>
                    </a:lnTo>
                    <a:lnTo>
                      <a:pt x="2767" y="2049"/>
                    </a:lnTo>
                    <a:cubicBezTo>
                      <a:pt x="2756" y="2049"/>
                      <a:pt x="2746" y="2051"/>
                      <a:pt x="2735" y="2054"/>
                    </a:cubicBezTo>
                    <a:cubicBezTo>
                      <a:pt x="2705" y="2063"/>
                      <a:pt x="2681" y="2083"/>
                      <a:pt x="2665" y="2108"/>
                    </a:cubicBezTo>
                    <a:lnTo>
                      <a:pt x="2276" y="1895"/>
                    </a:lnTo>
                    <a:cubicBezTo>
                      <a:pt x="2279" y="1888"/>
                      <a:pt x="2281" y="1880"/>
                      <a:pt x="2282" y="1873"/>
                    </a:cubicBezTo>
                    <a:cubicBezTo>
                      <a:pt x="2286" y="1847"/>
                      <a:pt x="2279" y="1822"/>
                      <a:pt x="2264" y="1802"/>
                    </a:cubicBezTo>
                    <a:cubicBezTo>
                      <a:pt x="2249" y="1781"/>
                      <a:pt x="2226" y="1768"/>
                      <a:pt x="2201" y="1764"/>
                    </a:cubicBezTo>
                    <a:cubicBezTo>
                      <a:pt x="2197" y="1764"/>
                      <a:pt x="2193" y="1764"/>
                      <a:pt x="2189" y="1764"/>
                    </a:cubicBezTo>
                    <a:lnTo>
                      <a:pt x="2177" y="1527"/>
                    </a:lnTo>
                    <a:lnTo>
                      <a:pt x="2178" y="1527"/>
                    </a:lnTo>
                    <a:cubicBezTo>
                      <a:pt x="2210" y="1519"/>
                      <a:pt x="2230" y="1486"/>
                      <a:pt x="2223" y="1454"/>
                    </a:cubicBezTo>
                    <a:cubicBezTo>
                      <a:pt x="2215" y="1422"/>
                      <a:pt x="2182" y="1402"/>
                      <a:pt x="2150" y="1409"/>
                    </a:cubicBezTo>
                    <a:cubicBezTo>
                      <a:pt x="2117" y="1417"/>
                      <a:pt x="2097" y="1450"/>
                      <a:pt x="2105" y="1482"/>
                    </a:cubicBezTo>
                    <a:cubicBezTo>
                      <a:pt x="2112" y="1509"/>
                      <a:pt x="2136" y="1527"/>
                      <a:pt x="2162" y="1528"/>
                    </a:cubicBezTo>
                    <a:lnTo>
                      <a:pt x="2174" y="1764"/>
                    </a:lnTo>
                    <a:cubicBezTo>
                      <a:pt x="2159" y="1766"/>
                      <a:pt x="2145" y="1772"/>
                      <a:pt x="2133" y="1781"/>
                    </a:cubicBezTo>
                    <a:lnTo>
                      <a:pt x="1837" y="1426"/>
                    </a:lnTo>
                    <a:lnTo>
                      <a:pt x="1840" y="1424"/>
                    </a:lnTo>
                    <a:cubicBezTo>
                      <a:pt x="1861" y="1399"/>
                      <a:pt x="1858" y="1360"/>
                      <a:pt x="1832" y="1339"/>
                    </a:cubicBezTo>
                    <a:cubicBezTo>
                      <a:pt x="1807" y="1318"/>
                      <a:pt x="1769" y="1321"/>
                      <a:pt x="1747" y="1346"/>
                    </a:cubicBezTo>
                    <a:cubicBezTo>
                      <a:pt x="1726" y="1372"/>
                      <a:pt x="1729" y="1410"/>
                      <a:pt x="1755" y="1431"/>
                    </a:cubicBezTo>
                    <a:cubicBezTo>
                      <a:pt x="1775" y="1449"/>
                      <a:pt x="1804" y="1450"/>
                      <a:pt x="1826" y="1436"/>
                    </a:cubicBezTo>
                    <a:lnTo>
                      <a:pt x="2122" y="1790"/>
                    </a:lnTo>
                    <a:cubicBezTo>
                      <a:pt x="2116" y="1796"/>
                      <a:pt x="2111" y="1802"/>
                      <a:pt x="2106" y="1809"/>
                    </a:cubicBezTo>
                    <a:cubicBezTo>
                      <a:pt x="2099" y="1820"/>
                      <a:pt x="2095" y="1832"/>
                      <a:pt x="2093" y="1845"/>
                    </a:cubicBezTo>
                    <a:cubicBezTo>
                      <a:pt x="2089" y="1870"/>
                      <a:pt x="2096" y="1896"/>
                      <a:pt x="2111" y="1916"/>
                    </a:cubicBezTo>
                    <a:cubicBezTo>
                      <a:pt x="2126" y="1937"/>
                      <a:pt x="2149" y="1950"/>
                      <a:pt x="2174" y="1953"/>
                    </a:cubicBezTo>
                    <a:cubicBezTo>
                      <a:pt x="2212" y="1959"/>
                      <a:pt x="2249" y="1942"/>
                      <a:pt x="2269" y="1909"/>
                    </a:cubicBezTo>
                    <a:lnTo>
                      <a:pt x="2269" y="1908"/>
                    </a:lnTo>
                    <a:lnTo>
                      <a:pt x="2658" y="2121"/>
                    </a:lnTo>
                    <a:cubicBezTo>
                      <a:pt x="2645" y="2148"/>
                      <a:pt x="2642" y="2180"/>
                      <a:pt x="2652" y="2212"/>
                    </a:cubicBezTo>
                    <a:cubicBezTo>
                      <a:pt x="2665" y="2255"/>
                      <a:pt x="2700" y="2286"/>
                      <a:pt x="2741" y="2296"/>
                    </a:cubicBezTo>
                    <a:lnTo>
                      <a:pt x="2628" y="3264"/>
                    </a:lnTo>
                    <a:cubicBezTo>
                      <a:pt x="2612" y="3263"/>
                      <a:pt x="2596" y="3265"/>
                      <a:pt x="2581" y="3269"/>
                    </a:cubicBezTo>
                    <a:cubicBezTo>
                      <a:pt x="2575" y="3271"/>
                      <a:pt x="2569" y="3274"/>
                      <a:pt x="2563" y="3276"/>
                    </a:cubicBezTo>
                    <a:lnTo>
                      <a:pt x="2255" y="2730"/>
                    </a:lnTo>
                    <a:cubicBezTo>
                      <a:pt x="2292" y="2705"/>
                      <a:pt x="2304" y="2655"/>
                      <a:pt x="2283" y="2615"/>
                    </a:cubicBezTo>
                    <a:cubicBezTo>
                      <a:pt x="2259" y="2572"/>
                      <a:pt x="2206" y="2556"/>
                      <a:pt x="2163" y="2579"/>
                    </a:cubicBezTo>
                    <a:cubicBezTo>
                      <a:pt x="2120" y="2602"/>
                      <a:pt x="2104" y="2656"/>
                      <a:pt x="2127" y="2699"/>
                    </a:cubicBezTo>
                    <a:cubicBezTo>
                      <a:pt x="2150" y="2740"/>
                      <a:pt x="2200" y="2756"/>
                      <a:pt x="2242" y="2737"/>
                    </a:cubicBezTo>
                    <a:lnTo>
                      <a:pt x="2551" y="3283"/>
                    </a:lnTo>
                    <a:cubicBezTo>
                      <a:pt x="2533" y="3294"/>
                      <a:pt x="2518" y="3309"/>
                      <a:pt x="2507" y="3327"/>
                    </a:cubicBezTo>
                    <a:cubicBezTo>
                      <a:pt x="2487" y="3359"/>
                      <a:pt x="2482" y="3399"/>
                      <a:pt x="2493" y="3436"/>
                    </a:cubicBezTo>
                    <a:cubicBezTo>
                      <a:pt x="2496" y="3445"/>
                      <a:pt x="2499" y="3454"/>
                      <a:pt x="2504" y="3462"/>
                    </a:cubicBezTo>
                    <a:lnTo>
                      <a:pt x="1984" y="3781"/>
                    </a:lnTo>
                    <a:cubicBezTo>
                      <a:pt x="1964" y="3754"/>
                      <a:pt x="1931" y="3741"/>
                      <a:pt x="1899" y="3746"/>
                    </a:cubicBezTo>
                    <a:lnTo>
                      <a:pt x="1839" y="3498"/>
                    </a:lnTo>
                    <a:cubicBezTo>
                      <a:pt x="1848" y="3495"/>
                      <a:pt x="1857" y="3489"/>
                      <a:pt x="1864" y="3481"/>
                    </a:cubicBezTo>
                    <a:cubicBezTo>
                      <a:pt x="1886" y="3456"/>
                      <a:pt x="1883" y="3418"/>
                      <a:pt x="1857" y="3396"/>
                    </a:cubicBezTo>
                    <a:cubicBezTo>
                      <a:pt x="1832" y="3374"/>
                      <a:pt x="1794" y="3377"/>
                      <a:pt x="1772" y="3403"/>
                    </a:cubicBezTo>
                    <a:cubicBezTo>
                      <a:pt x="1750" y="3428"/>
                      <a:pt x="1753" y="3466"/>
                      <a:pt x="1779" y="3488"/>
                    </a:cubicBezTo>
                    <a:cubicBezTo>
                      <a:pt x="1792" y="3499"/>
                      <a:pt x="1809" y="3504"/>
                      <a:pt x="1825" y="3502"/>
                    </a:cubicBezTo>
                    <a:lnTo>
                      <a:pt x="1885" y="3750"/>
                    </a:lnTo>
                    <a:cubicBezTo>
                      <a:pt x="1880" y="3751"/>
                      <a:pt x="1875" y="3753"/>
                      <a:pt x="1870" y="3756"/>
                    </a:cubicBezTo>
                    <a:cubicBezTo>
                      <a:pt x="1830" y="3778"/>
                      <a:pt x="1813" y="3828"/>
                      <a:pt x="1832" y="3869"/>
                    </a:cubicBezTo>
                    <a:lnTo>
                      <a:pt x="1489" y="4057"/>
                    </a:lnTo>
                    <a:cubicBezTo>
                      <a:pt x="1486" y="4053"/>
                      <a:pt x="1483" y="4049"/>
                      <a:pt x="1479" y="4046"/>
                    </a:cubicBezTo>
                    <a:cubicBezTo>
                      <a:pt x="1454" y="4025"/>
                      <a:pt x="1415" y="4028"/>
                      <a:pt x="1394" y="4053"/>
                    </a:cubicBezTo>
                    <a:cubicBezTo>
                      <a:pt x="1373" y="4079"/>
                      <a:pt x="1376" y="4117"/>
                      <a:pt x="1401" y="4138"/>
                    </a:cubicBezTo>
                    <a:cubicBezTo>
                      <a:pt x="1427" y="4160"/>
                      <a:pt x="1465" y="4157"/>
                      <a:pt x="1486" y="4131"/>
                    </a:cubicBezTo>
                    <a:cubicBezTo>
                      <a:pt x="1501" y="4114"/>
                      <a:pt x="1504" y="4090"/>
                      <a:pt x="1496" y="4070"/>
                    </a:cubicBezTo>
                    <a:lnTo>
                      <a:pt x="1839" y="3882"/>
                    </a:lnTo>
                    <a:cubicBezTo>
                      <a:pt x="1854" y="3905"/>
                      <a:pt x="1879" y="3919"/>
                      <a:pt x="1905" y="3921"/>
                    </a:cubicBezTo>
                    <a:lnTo>
                      <a:pt x="1903" y="4351"/>
                    </a:lnTo>
                    <a:cubicBezTo>
                      <a:pt x="1889" y="4351"/>
                      <a:pt x="1876" y="4353"/>
                      <a:pt x="1863" y="4357"/>
                    </a:cubicBezTo>
                    <a:cubicBezTo>
                      <a:pt x="1832" y="4366"/>
                      <a:pt x="1806" y="4387"/>
                      <a:pt x="1788" y="4414"/>
                    </a:cubicBezTo>
                    <a:cubicBezTo>
                      <a:pt x="1768" y="4447"/>
                      <a:pt x="1763" y="4486"/>
                      <a:pt x="1774" y="4522"/>
                    </a:cubicBezTo>
                    <a:lnTo>
                      <a:pt x="1358" y="4642"/>
                    </a:lnTo>
                    <a:cubicBezTo>
                      <a:pt x="1356" y="4638"/>
                      <a:pt x="1355" y="4634"/>
                      <a:pt x="1353" y="4631"/>
                    </a:cubicBezTo>
                    <a:cubicBezTo>
                      <a:pt x="1330" y="4588"/>
                      <a:pt x="1276" y="4572"/>
                      <a:pt x="1233" y="4595"/>
                    </a:cubicBezTo>
                    <a:cubicBezTo>
                      <a:pt x="1228" y="4598"/>
                      <a:pt x="1223" y="4601"/>
                      <a:pt x="1219" y="4605"/>
                    </a:cubicBezTo>
                    <a:lnTo>
                      <a:pt x="953" y="4332"/>
                    </a:lnTo>
                    <a:cubicBezTo>
                      <a:pt x="973" y="4307"/>
                      <a:pt x="970" y="4270"/>
                      <a:pt x="945" y="4249"/>
                    </a:cubicBezTo>
                    <a:cubicBezTo>
                      <a:pt x="920" y="4227"/>
                      <a:pt x="882" y="4230"/>
                      <a:pt x="860" y="4255"/>
                    </a:cubicBezTo>
                    <a:cubicBezTo>
                      <a:pt x="838" y="4281"/>
                      <a:pt x="841" y="4319"/>
                      <a:pt x="867" y="4341"/>
                    </a:cubicBezTo>
                    <a:cubicBezTo>
                      <a:pt x="889" y="4359"/>
                      <a:pt x="920" y="4359"/>
                      <a:pt x="942" y="4343"/>
                    </a:cubicBezTo>
                    <a:lnTo>
                      <a:pt x="1209" y="4615"/>
                    </a:lnTo>
                    <a:cubicBezTo>
                      <a:pt x="1185" y="4642"/>
                      <a:pt x="1180" y="4682"/>
                      <a:pt x="1198" y="4715"/>
                    </a:cubicBezTo>
                    <a:cubicBezTo>
                      <a:pt x="1221" y="4758"/>
                      <a:pt x="1275" y="4774"/>
                      <a:pt x="1317" y="4750"/>
                    </a:cubicBezTo>
                    <a:cubicBezTo>
                      <a:pt x="1352" y="4732"/>
                      <a:pt x="1369" y="4692"/>
                      <a:pt x="1362" y="4655"/>
                    </a:cubicBezTo>
                    <a:lnTo>
                      <a:pt x="1779" y="4536"/>
                    </a:lnTo>
                    <a:cubicBezTo>
                      <a:pt x="1790" y="4564"/>
                      <a:pt x="1811" y="4587"/>
                      <a:pt x="1839" y="4602"/>
                    </a:cubicBezTo>
                    <a:cubicBezTo>
                      <a:pt x="1870" y="4619"/>
                      <a:pt x="1906" y="4622"/>
                      <a:pt x="1940" y="4612"/>
                    </a:cubicBezTo>
                    <a:cubicBezTo>
                      <a:pt x="1969" y="4603"/>
                      <a:pt x="1993" y="4586"/>
                      <a:pt x="2010" y="4561"/>
                    </a:cubicBezTo>
                    <a:lnTo>
                      <a:pt x="2262" y="4720"/>
                    </a:lnTo>
                    <a:cubicBezTo>
                      <a:pt x="2256" y="4732"/>
                      <a:pt x="2255" y="4745"/>
                      <a:pt x="2258" y="4759"/>
                    </a:cubicBezTo>
                    <a:cubicBezTo>
                      <a:pt x="2261" y="4773"/>
                      <a:pt x="2269" y="4785"/>
                      <a:pt x="2280" y="4793"/>
                    </a:cubicBezTo>
                    <a:cubicBezTo>
                      <a:pt x="2238" y="4886"/>
                      <a:pt x="2231" y="4992"/>
                      <a:pt x="2262" y="5091"/>
                    </a:cubicBezTo>
                    <a:cubicBezTo>
                      <a:pt x="2263" y="5095"/>
                      <a:pt x="2264" y="5099"/>
                      <a:pt x="2265" y="5102"/>
                    </a:cubicBezTo>
                    <a:cubicBezTo>
                      <a:pt x="2240" y="5114"/>
                      <a:pt x="2226" y="5142"/>
                      <a:pt x="2233" y="5170"/>
                    </a:cubicBezTo>
                    <a:lnTo>
                      <a:pt x="2234" y="5173"/>
                    </a:lnTo>
                    <a:lnTo>
                      <a:pt x="1686" y="5443"/>
                    </a:lnTo>
                    <a:cubicBezTo>
                      <a:pt x="1678" y="5430"/>
                      <a:pt x="1667" y="5419"/>
                      <a:pt x="1654" y="5411"/>
                    </a:cubicBezTo>
                    <a:cubicBezTo>
                      <a:pt x="1611" y="5387"/>
                      <a:pt x="1557" y="5402"/>
                      <a:pt x="1533" y="5445"/>
                    </a:cubicBezTo>
                    <a:cubicBezTo>
                      <a:pt x="1513" y="5481"/>
                      <a:pt x="1521" y="5526"/>
                      <a:pt x="1550" y="5553"/>
                    </a:cubicBezTo>
                    <a:lnTo>
                      <a:pt x="1307" y="5866"/>
                    </a:lnTo>
                    <a:cubicBezTo>
                      <a:pt x="1286" y="5853"/>
                      <a:pt x="1258" y="5854"/>
                      <a:pt x="1238" y="5870"/>
                    </a:cubicBezTo>
                    <a:cubicBezTo>
                      <a:pt x="1235" y="5873"/>
                      <a:pt x="1233" y="5875"/>
                      <a:pt x="1230" y="5878"/>
                    </a:cubicBezTo>
                    <a:cubicBezTo>
                      <a:pt x="1215" y="5869"/>
                      <a:pt x="1198" y="5861"/>
                      <a:pt x="1182" y="5855"/>
                    </a:cubicBezTo>
                    <a:cubicBezTo>
                      <a:pt x="1186" y="5837"/>
                      <a:pt x="1182" y="5818"/>
                      <a:pt x="1170" y="5803"/>
                    </a:cubicBezTo>
                    <a:cubicBezTo>
                      <a:pt x="1163" y="5794"/>
                      <a:pt x="1153" y="5788"/>
                      <a:pt x="1143" y="5784"/>
                    </a:cubicBezTo>
                    <a:lnTo>
                      <a:pt x="1163" y="5694"/>
                    </a:lnTo>
                    <a:cubicBezTo>
                      <a:pt x="1178" y="5694"/>
                      <a:pt x="1193" y="5693"/>
                      <a:pt x="1207" y="5688"/>
                    </a:cubicBezTo>
                    <a:cubicBezTo>
                      <a:pt x="1238" y="5679"/>
                      <a:pt x="1264" y="5658"/>
                      <a:pt x="1281" y="5631"/>
                    </a:cubicBezTo>
                    <a:cubicBezTo>
                      <a:pt x="1301" y="5598"/>
                      <a:pt x="1307" y="5558"/>
                      <a:pt x="1295" y="5522"/>
                    </a:cubicBezTo>
                    <a:cubicBezTo>
                      <a:pt x="1284" y="5484"/>
                      <a:pt x="1257" y="5456"/>
                      <a:pt x="1224" y="5440"/>
                    </a:cubicBezTo>
                    <a:lnTo>
                      <a:pt x="1406" y="4980"/>
                    </a:lnTo>
                    <a:cubicBezTo>
                      <a:pt x="1425" y="4982"/>
                      <a:pt x="1446" y="4975"/>
                      <a:pt x="1459" y="4959"/>
                    </a:cubicBezTo>
                    <a:cubicBezTo>
                      <a:pt x="1481" y="4933"/>
                      <a:pt x="1478" y="4895"/>
                      <a:pt x="1452" y="4874"/>
                    </a:cubicBezTo>
                    <a:cubicBezTo>
                      <a:pt x="1427" y="4853"/>
                      <a:pt x="1388" y="4856"/>
                      <a:pt x="1367" y="4881"/>
                    </a:cubicBezTo>
                    <a:cubicBezTo>
                      <a:pt x="1346" y="4907"/>
                      <a:pt x="1349" y="4945"/>
                      <a:pt x="1374" y="4966"/>
                    </a:cubicBezTo>
                    <a:cubicBezTo>
                      <a:pt x="1380" y="4971"/>
                      <a:pt x="1386" y="4974"/>
                      <a:pt x="1392" y="4976"/>
                    </a:cubicBezTo>
                    <a:lnTo>
                      <a:pt x="1211" y="5435"/>
                    </a:lnTo>
                    <a:cubicBezTo>
                      <a:pt x="1185" y="5426"/>
                      <a:pt x="1157" y="5425"/>
                      <a:pt x="1129" y="5434"/>
                    </a:cubicBezTo>
                    <a:cubicBezTo>
                      <a:pt x="1098" y="5443"/>
                      <a:pt x="1072" y="5463"/>
                      <a:pt x="1055" y="5491"/>
                    </a:cubicBezTo>
                    <a:cubicBezTo>
                      <a:pt x="1043" y="5509"/>
                      <a:pt x="1037" y="5530"/>
                      <a:pt x="1035" y="5551"/>
                    </a:cubicBezTo>
                    <a:lnTo>
                      <a:pt x="556" y="5547"/>
                    </a:lnTo>
                    <a:cubicBezTo>
                      <a:pt x="555" y="5543"/>
                      <a:pt x="555" y="5539"/>
                      <a:pt x="554" y="5535"/>
                    </a:cubicBezTo>
                    <a:cubicBezTo>
                      <a:pt x="544" y="5487"/>
                      <a:pt x="496" y="5457"/>
                      <a:pt x="449" y="5468"/>
                    </a:cubicBezTo>
                    <a:cubicBezTo>
                      <a:pt x="444" y="5469"/>
                      <a:pt x="440" y="5471"/>
                      <a:pt x="436" y="5472"/>
                    </a:cubicBezTo>
                    <a:lnTo>
                      <a:pt x="260" y="5117"/>
                    </a:lnTo>
                    <a:lnTo>
                      <a:pt x="261" y="5116"/>
                    </a:lnTo>
                    <a:cubicBezTo>
                      <a:pt x="269" y="5111"/>
                      <a:pt x="276" y="5104"/>
                      <a:pt x="281" y="5096"/>
                    </a:cubicBezTo>
                    <a:cubicBezTo>
                      <a:pt x="295" y="5073"/>
                      <a:pt x="295" y="5045"/>
                      <a:pt x="280" y="5023"/>
                    </a:cubicBezTo>
                    <a:cubicBezTo>
                      <a:pt x="260" y="4992"/>
                      <a:pt x="218" y="4983"/>
                      <a:pt x="186" y="5004"/>
                    </a:cubicBezTo>
                    <a:cubicBezTo>
                      <a:pt x="178" y="5009"/>
                      <a:pt x="172" y="5016"/>
                      <a:pt x="166" y="5025"/>
                    </a:cubicBezTo>
                    <a:cubicBezTo>
                      <a:pt x="153" y="5047"/>
                      <a:pt x="153" y="5076"/>
                      <a:pt x="168" y="5098"/>
                    </a:cubicBezTo>
                    <a:cubicBezTo>
                      <a:pt x="185" y="5124"/>
                      <a:pt x="219" y="5134"/>
                      <a:pt x="248" y="5123"/>
                    </a:cubicBezTo>
                    <a:lnTo>
                      <a:pt x="423" y="5479"/>
                    </a:lnTo>
                    <a:cubicBezTo>
                      <a:pt x="403" y="5491"/>
                      <a:pt x="388" y="5510"/>
                      <a:pt x="383" y="5532"/>
                    </a:cubicBezTo>
                    <a:lnTo>
                      <a:pt x="129" y="5489"/>
                    </a:lnTo>
                    <a:cubicBezTo>
                      <a:pt x="128" y="5478"/>
                      <a:pt x="125" y="5466"/>
                      <a:pt x="118" y="5456"/>
                    </a:cubicBezTo>
                    <a:cubicBezTo>
                      <a:pt x="100" y="5429"/>
                      <a:pt x="62" y="5421"/>
                      <a:pt x="35" y="5440"/>
                    </a:cubicBezTo>
                    <a:cubicBezTo>
                      <a:pt x="7" y="5459"/>
                      <a:pt x="0" y="5496"/>
                      <a:pt x="18" y="5524"/>
                    </a:cubicBezTo>
                    <a:cubicBezTo>
                      <a:pt x="37" y="5551"/>
                      <a:pt x="74" y="5559"/>
                      <a:pt x="102" y="5540"/>
                    </a:cubicBezTo>
                    <a:cubicBezTo>
                      <a:pt x="115" y="5531"/>
                      <a:pt x="124" y="5518"/>
                      <a:pt x="127" y="5503"/>
                    </a:cubicBezTo>
                    <a:lnTo>
                      <a:pt x="380" y="5546"/>
                    </a:lnTo>
                    <a:cubicBezTo>
                      <a:pt x="380" y="5555"/>
                      <a:pt x="380" y="5564"/>
                      <a:pt x="382" y="5573"/>
                    </a:cubicBezTo>
                    <a:cubicBezTo>
                      <a:pt x="392" y="5621"/>
                      <a:pt x="440" y="5651"/>
                      <a:pt x="487" y="5640"/>
                    </a:cubicBezTo>
                    <a:cubicBezTo>
                      <a:pt x="526" y="5632"/>
                      <a:pt x="552" y="5599"/>
                      <a:pt x="556" y="5562"/>
                    </a:cubicBezTo>
                    <a:lnTo>
                      <a:pt x="1035" y="5565"/>
                    </a:lnTo>
                    <a:cubicBezTo>
                      <a:pt x="1035" y="5577"/>
                      <a:pt x="1037" y="5589"/>
                      <a:pt x="1041" y="5600"/>
                    </a:cubicBezTo>
                    <a:cubicBezTo>
                      <a:pt x="1056" y="5651"/>
                      <a:pt x="1100" y="5685"/>
                      <a:pt x="1149" y="5693"/>
                    </a:cubicBezTo>
                    <a:lnTo>
                      <a:pt x="1129" y="5781"/>
                    </a:lnTo>
                    <a:cubicBezTo>
                      <a:pt x="1114" y="5779"/>
                      <a:pt x="1098" y="5784"/>
                      <a:pt x="1085" y="5794"/>
                    </a:cubicBezTo>
                    <a:cubicBezTo>
                      <a:pt x="1073" y="5804"/>
                      <a:pt x="1066" y="5817"/>
                      <a:pt x="1064" y="5831"/>
                    </a:cubicBezTo>
                    <a:cubicBezTo>
                      <a:pt x="1022" y="5829"/>
                      <a:pt x="980" y="5834"/>
                      <a:pt x="938" y="5847"/>
                    </a:cubicBezTo>
                    <a:cubicBezTo>
                      <a:pt x="852" y="5874"/>
                      <a:pt x="778" y="5931"/>
                      <a:pt x="730" y="6008"/>
                    </a:cubicBezTo>
                    <a:cubicBezTo>
                      <a:pt x="673" y="6100"/>
                      <a:pt x="659" y="6212"/>
                      <a:pt x="691" y="6315"/>
                    </a:cubicBezTo>
                    <a:cubicBezTo>
                      <a:pt x="704" y="6360"/>
                      <a:pt x="726" y="6401"/>
                      <a:pt x="754" y="6436"/>
                    </a:cubicBezTo>
                    <a:cubicBezTo>
                      <a:pt x="736" y="6458"/>
                      <a:pt x="734" y="6491"/>
                      <a:pt x="753" y="6514"/>
                    </a:cubicBezTo>
                    <a:lnTo>
                      <a:pt x="755" y="6515"/>
                    </a:lnTo>
                    <a:lnTo>
                      <a:pt x="638" y="6636"/>
                    </a:lnTo>
                    <a:cubicBezTo>
                      <a:pt x="606" y="6609"/>
                      <a:pt x="562" y="6598"/>
                      <a:pt x="520" y="6611"/>
                    </a:cubicBezTo>
                    <a:cubicBezTo>
                      <a:pt x="453" y="6631"/>
                      <a:pt x="415" y="6702"/>
                      <a:pt x="435" y="6768"/>
                    </a:cubicBezTo>
                    <a:cubicBezTo>
                      <a:pt x="451" y="6819"/>
                      <a:pt x="495" y="6853"/>
                      <a:pt x="544" y="6857"/>
                    </a:cubicBezTo>
                    <a:lnTo>
                      <a:pt x="512" y="7749"/>
                    </a:lnTo>
                    <a:cubicBezTo>
                      <a:pt x="490" y="7749"/>
                      <a:pt x="468" y="7756"/>
                      <a:pt x="451" y="7770"/>
                    </a:cubicBezTo>
                    <a:cubicBezTo>
                      <a:pt x="443" y="7777"/>
                      <a:pt x="436" y="7785"/>
                      <a:pt x="430" y="7794"/>
                    </a:cubicBezTo>
                    <a:cubicBezTo>
                      <a:pt x="409" y="7829"/>
                      <a:pt x="412" y="7873"/>
                      <a:pt x="438" y="7905"/>
                    </a:cubicBezTo>
                    <a:cubicBezTo>
                      <a:pt x="454" y="7924"/>
                      <a:pt x="477" y="7937"/>
                      <a:pt x="502" y="7939"/>
                    </a:cubicBezTo>
                    <a:cubicBezTo>
                      <a:pt x="527" y="7942"/>
                      <a:pt x="552" y="7934"/>
                      <a:pt x="572" y="7918"/>
                    </a:cubicBezTo>
                    <a:cubicBezTo>
                      <a:pt x="580" y="7911"/>
                      <a:pt x="587" y="7903"/>
                      <a:pt x="593" y="7894"/>
                    </a:cubicBezTo>
                    <a:cubicBezTo>
                      <a:pt x="614" y="7860"/>
                      <a:pt x="611" y="7815"/>
                      <a:pt x="586" y="7784"/>
                    </a:cubicBezTo>
                    <a:cubicBezTo>
                      <a:pt x="570" y="7765"/>
                      <a:pt x="549" y="7753"/>
                      <a:pt x="526" y="7750"/>
                    </a:cubicBezTo>
                    <a:lnTo>
                      <a:pt x="559" y="6858"/>
                    </a:lnTo>
                    <a:cubicBezTo>
                      <a:pt x="570" y="6858"/>
                      <a:pt x="581" y="6856"/>
                      <a:pt x="592" y="6853"/>
                    </a:cubicBezTo>
                    <a:cubicBezTo>
                      <a:pt x="641" y="6838"/>
                      <a:pt x="674" y="6797"/>
                      <a:pt x="681" y="6750"/>
                    </a:cubicBezTo>
                    <a:lnTo>
                      <a:pt x="934" y="6778"/>
                    </a:lnTo>
                    <a:cubicBezTo>
                      <a:pt x="933" y="6809"/>
                      <a:pt x="949" y="6840"/>
                      <a:pt x="979" y="6857"/>
                    </a:cubicBezTo>
                    <a:cubicBezTo>
                      <a:pt x="1012" y="6876"/>
                      <a:pt x="1053" y="6870"/>
                      <a:pt x="1080" y="6847"/>
                    </a:cubicBezTo>
                    <a:lnTo>
                      <a:pt x="1701" y="7426"/>
                    </a:lnTo>
                    <a:cubicBezTo>
                      <a:pt x="1698" y="7429"/>
                      <a:pt x="1695" y="7433"/>
                      <a:pt x="1693" y="7436"/>
                    </a:cubicBezTo>
                    <a:cubicBezTo>
                      <a:pt x="1665" y="7476"/>
                      <a:pt x="1662" y="7526"/>
                      <a:pt x="1681" y="7567"/>
                    </a:cubicBezTo>
                    <a:lnTo>
                      <a:pt x="1350" y="7745"/>
                    </a:lnTo>
                    <a:cubicBezTo>
                      <a:pt x="1332" y="7711"/>
                      <a:pt x="1293" y="7692"/>
                      <a:pt x="1253" y="7701"/>
                    </a:cubicBezTo>
                    <a:cubicBezTo>
                      <a:pt x="1239" y="7705"/>
                      <a:pt x="1226" y="7712"/>
                      <a:pt x="1216" y="7721"/>
                    </a:cubicBezTo>
                    <a:lnTo>
                      <a:pt x="766" y="7283"/>
                    </a:lnTo>
                    <a:cubicBezTo>
                      <a:pt x="768" y="7281"/>
                      <a:pt x="770" y="7278"/>
                      <a:pt x="771" y="7276"/>
                    </a:cubicBezTo>
                    <a:cubicBezTo>
                      <a:pt x="787" y="7247"/>
                      <a:pt x="777" y="7210"/>
                      <a:pt x="748" y="7194"/>
                    </a:cubicBezTo>
                    <a:cubicBezTo>
                      <a:pt x="719" y="7177"/>
                      <a:pt x="682" y="7188"/>
                      <a:pt x="666" y="7217"/>
                    </a:cubicBezTo>
                    <a:cubicBezTo>
                      <a:pt x="650" y="7246"/>
                      <a:pt x="660" y="7283"/>
                      <a:pt x="689" y="7299"/>
                    </a:cubicBezTo>
                    <a:cubicBezTo>
                      <a:pt x="711" y="7311"/>
                      <a:pt x="738" y="7308"/>
                      <a:pt x="756" y="7293"/>
                    </a:cubicBezTo>
                    <a:lnTo>
                      <a:pt x="1206" y="7731"/>
                    </a:lnTo>
                    <a:cubicBezTo>
                      <a:pt x="1189" y="7752"/>
                      <a:pt x="1181" y="7779"/>
                      <a:pt x="1187" y="7807"/>
                    </a:cubicBezTo>
                    <a:cubicBezTo>
                      <a:pt x="1195" y="7840"/>
                      <a:pt x="1220" y="7864"/>
                      <a:pt x="1250" y="7872"/>
                    </a:cubicBezTo>
                    <a:lnTo>
                      <a:pt x="1207" y="8096"/>
                    </a:lnTo>
                    <a:cubicBezTo>
                      <a:pt x="1192" y="8095"/>
                      <a:pt x="1177" y="8099"/>
                      <a:pt x="1165" y="8109"/>
                    </a:cubicBezTo>
                    <a:cubicBezTo>
                      <a:pt x="1156" y="8116"/>
                      <a:pt x="1151" y="8124"/>
                      <a:pt x="1147" y="8134"/>
                    </a:cubicBezTo>
                    <a:cubicBezTo>
                      <a:pt x="1099" y="8129"/>
                      <a:pt x="1050" y="8134"/>
                      <a:pt x="1003" y="8149"/>
                    </a:cubicBezTo>
                    <a:cubicBezTo>
                      <a:pt x="916" y="8176"/>
                      <a:pt x="843" y="8233"/>
                      <a:pt x="795" y="8310"/>
                    </a:cubicBezTo>
                    <a:cubicBezTo>
                      <a:pt x="738" y="8402"/>
                      <a:pt x="724" y="8514"/>
                      <a:pt x="755" y="8617"/>
                    </a:cubicBezTo>
                    <a:cubicBezTo>
                      <a:pt x="785" y="8713"/>
                      <a:pt x="850" y="8791"/>
                      <a:pt x="938" y="8838"/>
                    </a:cubicBezTo>
                    <a:cubicBezTo>
                      <a:pt x="1027" y="8884"/>
                      <a:pt x="1128" y="8894"/>
                      <a:pt x="1224" y="8864"/>
                    </a:cubicBezTo>
                    <a:cubicBezTo>
                      <a:pt x="1270" y="8850"/>
                      <a:pt x="1312" y="8827"/>
                      <a:pt x="1349" y="8797"/>
                    </a:cubicBezTo>
                    <a:cubicBezTo>
                      <a:pt x="1370" y="8821"/>
                      <a:pt x="1406" y="8824"/>
                      <a:pt x="1431" y="8803"/>
                    </a:cubicBezTo>
                    <a:lnTo>
                      <a:pt x="1433" y="8801"/>
                    </a:lnTo>
                    <a:lnTo>
                      <a:pt x="1547" y="8902"/>
                    </a:lnTo>
                    <a:cubicBezTo>
                      <a:pt x="1545" y="8905"/>
                      <a:pt x="1543" y="8907"/>
                      <a:pt x="1542" y="8910"/>
                    </a:cubicBezTo>
                    <a:cubicBezTo>
                      <a:pt x="1528" y="8932"/>
                      <a:pt x="1524" y="8958"/>
                      <a:pt x="1530" y="8982"/>
                    </a:cubicBezTo>
                    <a:cubicBezTo>
                      <a:pt x="1536" y="9007"/>
                      <a:pt x="1551" y="9028"/>
                      <a:pt x="1573" y="9042"/>
                    </a:cubicBezTo>
                    <a:cubicBezTo>
                      <a:pt x="1594" y="9055"/>
                      <a:pt x="1620" y="9059"/>
                      <a:pt x="1645" y="9054"/>
                    </a:cubicBezTo>
                    <a:cubicBezTo>
                      <a:pt x="1670" y="9048"/>
                      <a:pt x="1691" y="9033"/>
                      <a:pt x="1704" y="9011"/>
                    </a:cubicBezTo>
                    <a:cubicBezTo>
                      <a:pt x="1718" y="8989"/>
                      <a:pt x="1722" y="8964"/>
                      <a:pt x="1716" y="8939"/>
                    </a:cubicBezTo>
                    <a:cubicBezTo>
                      <a:pt x="1714" y="8929"/>
                      <a:pt x="1710" y="8919"/>
                      <a:pt x="1704" y="8911"/>
                    </a:cubicBezTo>
                    <a:lnTo>
                      <a:pt x="1984" y="8692"/>
                    </a:lnTo>
                    <a:cubicBezTo>
                      <a:pt x="1999" y="8705"/>
                      <a:pt x="2019" y="8711"/>
                      <a:pt x="2039" y="8706"/>
                    </a:cubicBezTo>
                    <a:cubicBezTo>
                      <a:pt x="2071" y="8698"/>
                      <a:pt x="2091" y="8666"/>
                      <a:pt x="2084" y="8633"/>
                    </a:cubicBezTo>
                    <a:cubicBezTo>
                      <a:pt x="2076" y="8601"/>
                      <a:pt x="2043" y="8581"/>
                      <a:pt x="2011" y="8588"/>
                    </a:cubicBezTo>
                    <a:cubicBezTo>
                      <a:pt x="1979" y="8596"/>
                      <a:pt x="1958" y="8628"/>
                      <a:pt x="1966" y="8661"/>
                    </a:cubicBezTo>
                    <a:cubicBezTo>
                      <a:pt x="1968" y="8668"/>
                      <a:pt x="1971" y="8675"/>
                      <a:pt x="1975" y="8681"/>
                    </a:cubicBezTo>
                    <a:lnTo>
                      <a:pt x="1696" y="8899"/>
                    </a:lnTo>
                    <a:cubicBezTo>
                      <a:pt x="1687" y="8888"/>
                      <a:pt x="1675" y="8879"/>
                      <a:pt x="1662" y="8873"/>
                    </a:cubicBezTo>
                    <a:lnTo>
                      <a:pt x="1920" y="8189"/>
                    </a:lnTo>
                    <a:cubicBezTo>
                      <a:pt x="1943" y="8197"/>
                      <a:pt x="1969" y="8197"/>
                      <a:pt x="1995" y="8189"/>
                    </a:cubicBezTo>
                    <a:cubicBezTo>
                      <a:pt x="2057" y="8170"/>
                      <a:pt x="2094" y="8107"/>
                      <a:pt x="2081" y="8045"/>
                    </a:cubicBezTo>
                    <a:lnTo>
                      <a:pt x="2736" y="7876"/>
                    </a:lnTo>
                    <a:cubicBezTo>
                      <a:pt x="2736" y="7879"/>
                      <a:pt x="2737" y="7881"/>
                      <a:pt x="2737" y="7884"/>
                    </a:cubicBezTo>
                    <a:cubicBezTo>
                      <a:pt x="2749" y="7935"/>
                      <a:pt x="2801" y="7967"/>
                      <a:pt x="2852" y="7955"/>
                    </a:cubicBezTo>
                    <a:cubicBezTo>
                      <a:pt x="2877" y="7949"/>
                      <a:pt x="2898" y="7934"/>
                      <a:pt x="2912" y="7912"/>
                    </a:cubicBezTo>
                    <a:cubicBezTo>
                      <a:pt x="2925" y="7891"/>
                      <a:pt x="2929" y="7865"/>
                      <a:pt x="2923" y="7840"/>
                    </a:cubicBezTo>
                    <a:cubicBezTo>
                      <a:pt x="2917" y="7815"/>
                      <a:pt x="2902" y="7794"/>
                      <a:pt x="2881" y="7781"/>
                    </a:cubicBezTo>
                    <a:cubicBezTo>
                      <a:pt x="2859" y="7767"/>
                      <a:pt x="2833" y="7763"/>
                      <a:pt x="2809" y="7769"/>
                    </a:cubicBezTo>
                    <a:cubicBezTo>
                      <a:pt x="2795" y="7772"/>
                      <a:pt x="2783" y="7778"/>
                      <a:pt x="2773" y="7786"/>
                    </a:cubicBezTo>
                    <a:lnTo>
                      <a:pt x="2328" y="7437"/>
                    </a:lnTo>
                    <a:cubicBezTo>
                      <a:pt x="2350" y="7406"/>
                      <a:pt x="2357" y="7367"/>
                      <a:pt x="2345" y="7328"/>
                    </a:cubicBezTo>
                    <a:cubicBezTo>
                      <a:pt x="2342" y="7317"/>
                      <a:pt x="2337" y="7306"/>
                      <a:pt x="2331" y="7297"/>
                    </a:cubicBezTo>
                    <a:lnTo>
                      <a:pt x="2717" y="6990"/>
                    </a:lnTo>
                    <a:cubicBezTo>
                      <a:pt x="2751" y="7026"/>
                      <a:pt x="2807" y="7030"/>
                      <a:pt x="2846" y="6998"/>
                    </a:cubicBezTo>
                    <a:cubicBezTo>
                      <a:pt x="2855" y="6992"/>
                      <a:pt x="2862" y="6984"/>
                      <a:pt x="2867" y="6975"/>
                    </a:cubicBezTo>
                    <a:cubicBezTo>
                      <a:pt x="2873" y="6966"/>
                      <a:pt x="2876" y="6957"/>
                      <a:pt x="2879" y="6947"/>
                    </a:cubicBezTo>
                    <a:lnTo>
                      <a:pt x="3268" y="7016"/>
                    </a:lnTo>
                    <a:cubicBezTo>
                      <a:pt x="3266" y="7025"/>
                      <a:pt x="3266" y="7034"/>
                      <a:pt x="3268" y="7043"/>
                    </a:cubicBezTo>
                    <a:cubicBezTo>
                      <a:pt x="3273" y="7067"/>
                      <a:pt x="3292" y="7083"/>
                      <a:pt x="3314" y="7088"/>
                    </a:cubicBezTo>
                    <a:cubicBezTo>
                      <a:pt x="3312" y="7135"/>
                      <a:pt x="3318" y="7182"/>
                      <a:pt x="3332" y="7228"/>
                    </a:cubicBezTo>
                    <a:cubicBezTo>
                      <a:pt x="3351" y="7289"/>
                      <a:pt x="3383" y="7344"/>
                      <a:pt x="3425" y="7390"/>
                    </a:cubicBezTo>
                    <a:cubicBezTo>
                      <a:pt x="3410" y="7404"/>
                      <a:pt x="3402" y="7425"/>
                      <a:pt x="3407" y="7447"/>
                    </a:cubicBezTo>
                    <a:cubicBezTo>
                      <a:pt x="3411" y="7461"/>
                      <a:pt x="3418" y="7472"/>
                      <a:pt x="3429" y="7480"/>
                    </a:cubicBezTo>
                    <a:lnTo>
                      <a:pt x="3319" y="7635"/>
                    </a:lnTo>
                    <a:cubicBezTo>
                      <a:pt x="3289" y="7614"/>
                      <a:pt x="3249" y="7606"/>
                      <a:pt x="3210" y="7618"/>
                    </a:cubicBezTo>
                    <a:cubicBezTo>
                      <a:pt x="3144" y="7639"/>
                      <a:pt x="3106" y="7709"/>
                      <a:pt x="3127" y="7776"/>
                    </a:cubicBezTo>
                    <a:cubicBezTo>
                      <a:pt x="3139" y="7816"/>
                      <a:pt x="3171" y="7846"/>
                      <a:pt x="3208" y="7858"/>
                    </a:cubicBezTo>
                    <a:lnTo>
                      <a:pt x="3065" y="8391"/>
                    </a:lnTo>
                    <a:cubicBezTo>
                      <a:pt x="3041" y="8387"/>
                      <a:pt x="3014" y="8393"/>
                      <a:pt x="2993" y="8410"/>
                    </a:cubicBezTo>
                    <a:cubicBezTo>
                      <a:pt x="2958" y="8439"/>
                      <a:pt x="2951" y="8489"/>
                      <a:pt x="2975" y="8526"/>
                    </a:cubicBezTo>
                    <a:lnTo>
                      <a:pt x="2736" y="8711"/>
                    </a:lnTo>
                    <a:cubicBezTo>
                      <a:pt x="2731" y="8705"/>
                      <a:pt x="2725" y="8699"/>
                      <a:pt x="2718" y="8695"/>
                    </a:cubicBezTo>
                    <a:cubicBezTo>
                      <a:pt x="2689" y="8679"/>
                      <a:pt x="2652" y="8689"/>
                      <a:pt x="2636" y="8718"/>
                    </a:cubicBezTo>
                    <a:cubicBezTo>
                      <a:pt x="2619" y="8747"/>
                      <a:pt x="2630" y="8784"/>
                      <a:pt x="2659" y="8800"/>
                    </a:cubicBezTo>
                    <a:cubicBezTo>
                      <a:pt x="2688" y="8817"/>
                      <a:pt x="2724" y="8806"/>
                      <a:pt x="2741" y="8777"/>
                    </a:cubicBezTo>
                    <a:cubicBezTo>
                      <a:pt x="2750" y="8760"/>
                      <a:pt x="2751" y="8741"/>
                      <a:pt x="2743" y="8724"/>
                    </a:cubicBezTo>
                    <a:lnTo>
                      <a:pt x="2984" y="8538"/>
                    </a:lnTo>
                    <a:cubicBezTo>
                      <a:pt x="3016" y="8572"/>
                      <a:pt x="3069" y="8576"/>
                      <a:pt x="3105" y="8547"/>
                    </a:cubicBezTo>
                    <a:cubicBezTo>
                      <a:pt x="3143" y="8516"/>
                      <a:pt x="3149" y="8460"/>
                      <a:pt x="3118" y="8422"/>
                    </a:cubicBezTo>
                    <a:cubicBezTo>
                      <a:pt x="3107" y="8409"/>
                      <a:pt x="3094" y="8400"/>
                      <a:pt x="3079" y="8395"/>
                    </a:cubicBezTo>
                    <a:lnTo>
                      <a:pt x="3222" y="7862"/>
                    </a:lnTo>
                    <a:cubicBezTo>
                      <a:pt x="3242" y="7866"/>
                      <a:pt x="3263" y="7865"/>
                      <a:pt x="3284" y="7859"/>
                    </a:cubicBezTo>
                    <a:cubicBezTo>
                      <a:pt x="3337" y="7843"/>
                      <a:pt x="3371" y="7795"/>
                      <a:pt x="3373" y="7742"/>
                    </a:cubicBezTo>
                    <a:lnTo>
                      <a:pt x="3910" y="7732"/>
                    </a:lnTo>
                    <a:cubicBezTo>
                      <a:pt x="3909" y="7755"/>
                      <a:pt x="3915" y="7777"/>
                      <a:pt x="3928" y="7795"/>
                    </a:cubicBezTo>
                    <a:cubicBezTo>
                      <a:pt x="3944" y="7815"/>
                      <a:pt x="3966" y="7829"/>
                      <a:pt x="3991" y="7832"/>
                    </a:cubicBezTo>
                    <a:cubicBezTo>
                      <a:pt x="4021" y="7836"/>
                      <a:pt x="4050" y="7827"/>
                      <a:pt x="4071" y="7807"/>
                    </a:cubicBezTo>
                    <a:lnTo>
                      <a:pt x="4399" y="8097"/>
                    </a:lnTo>
                    <a:cubicBezTo>
                      <a:pt x="4397" y="8098"/>
                      <a:pt x="4396" y="8100"/>
                      <a:pt x="4395" y="8102"/>
                    </a:cubicBezTo>
                    <a:cubicBezTo>
                      <a:pt x="4378" y="8131"/>
                      <a:pt x="4389" y="8168"/>
                      <a:pt x="4418" y="8184"/>
                    </a:cubicBezTo>
                    <a:cubicBezTo>
                      <a:pt x="4447" y="8201"/>
                      <a:pt x="4484" y="8190"/>
                      <a:pt x="4500" y="8161"/>
                    </a:cubicBezTo>
                    <a:cubicBezTo>
                      <a:pt x="4516" y="8132"/>
                      <a:pt x="4506" y="8095"/>
                      <a:pt x="4477" y="8079"/>
                    </a:cubicBezTo>
                    <a:cubicBezTo>
                      <a:pt x="4454" y="8066"/>
                      <a:pt x="4427" y="8070"/>
                      <a:pt x="4408" y="8086"/>
                    </a:cubicBezTo>
                    <a:lnTo>
                      <a:pt x="4080" y="7796"/>
                    </a:lnTo>
                    <a:cubicBezTo>
                      <a:pt x="4082" y="7793"/>
                      <a:pt x="4084" y="7791"/>
                      <a:pt x="4086" y="7788"/>
                    </a:cubicBezTo>
                    <a:cubicBezTo>
                      <a:pt x="4093" y="7777"/>
                      <a:pt x="4097" y="7764"/>
                      <a:pt x="4099" y="7751"/>
                    </a:cubicBezTo>
                    <a:cubicBezTo>
                      <a:pt x="4104" y="7721"/>
                      <a:pt x="4093" y="7692"/>
                      <a:pt x="4074" y="7672"/>
                    </a:cubicBezTo>
                    <a:lnTo>
                      <a:pt x="4409" y="7249"/>
                    </a:lnTo>
                    <a:cubicBezTo>
                      <a:pt x="4439" y="7271"/>
                      <a:pt x="4479" y="7278"/>
                      <a:pt x="4518" y="7267"/>
                    </a:cubicBezTo>
                    <a:cubicBezTo>
                      <a:pt x="4584" y="7246"/>
                      <a:pt x="4622" y="7175"/>
                      <a:pt x="4601" y="7109"/>
                    </a:cubicBezTo>
                    <a:cubicBezTo>
                      <a:pt x="4588" y="7065"/>
                      <a:pt x="4552" y="7034"/>
                      <a:pt x="4510" y="7024"/>
                    </a:cubicBezTo>
                    <a:lnTo>
                      <a:pt x="4604" y="6491"/>
                    </a:lnTo>
                    <a:cubicBezTo>
                      <a:pt x="4616" y="6500"/>
                      <a:pt x="4631" y="6507"/>
                      <a:pt x="4647" y="6509"/>
                    </a:cubicBezTo>
                    <a:cubicBezTo>
                      <a:pt x="4677" y="6513"/>
                      <a:pt x="4706" y="6503"/>
                      <a:pt x="4727" y="6483"/>
                    </a:cubicBezTo>
                    <a:lnTo>
                      <a:pt x="5161" y="6905"/>
                    </a:lnTo>
                    <a:cubicBezTo>
                      <a:pt x="5150" y="6919"/>
                      <a:pt x="5145" y="6937"/>
                      <a:pt x="5150" y="6955"/>
                    </a:cubicBezTo>
                    <a:cubicBezTo>
                      <a:pt x="5157" y="6988"/>
                      <a:pt x="5190" y="7008"/>
                      <a:pt x="5222" y="7000"/>
                    </a:cubicBezTo>
                    <a:cubicBezTo>
                      <a:pt x="5255" y="6993"/>
                      <a:pt x="5275" y="6960"/>
                      <a:pt x="5267" y="6928"/>
                    </a:cubicBezTo>
                    <a:cubicBezTo>
                      <a:pt x="5260" y="6895"/>
                      <a:pt x="5227" y="6875"/>
                      <a:pt x="5195" y="6883"/>
                    </a:cubicBezTo>
                    <a:cubicBezTo>
                      <a:pt x="5186" y="6885"/>
                      <a:pt x="5178" y="6889"/>
                      <a:pt x="5171" y="6895"/>
                    </a:cubicBezTo>
                    <a:lnTo>
                      <a:pt x="4737" y="6473"/>
                    </a:lnTo>
                    <a:cubicBezTo>
                      <a:pt x="4739" y="6470"/>
                      <a:pt x="4741" y="6468"/>
                      <a:pt x="4742" y="6465"/>
                    </a:cubicBezTo>
                    <a:cubicBezTo>
                      <a:pt x="4747" y="6457"/>
                      <a:pt x="4751" y="6449"/>
                      <a:pt x="4753" y="6440"/>
                    </a:cubicBezTo>
                    <a:lnTo>
                      <a:pt x="5077" y="6489"/>
                    </a:lnTo>
                    <a:cubicBezTo>
                      <a:pt x="5077" y="6493"/>
                      <a:pt x="5077" y="6497"/>
                      <a:pt x="5078" y="6502"/>
                    </a:cubicBezTo>
                    <a:cubicBezTo>
                      <a:pt x="5086" y="6534"/>
                      <a:pt x="5118" y="6554"/>
                      <a:pt x="5151" y="6547"/>
                    </a:cubicBezTo>
                    <a:cubicBezTo>
                      <a:pt x="5183" y="6539"/>
                      <a:pt x="5203" y="6507"/>
                      <a:pt x="5196" y="6474"/>
                    </a:cubicBezTo>
                    <a:cubicBezTo>
                      <a:pt x="5188" y="6442"/>
                      <a:pt x="5156" y="6422"/>
                      <a:pt x="5123" y="6429"/>
                    </a:cubicBezTo>
                    <a:cubicBezTo>
                      <a:pt x="5100" y="6435"/>
                      <a:pt x="5083" y="6453"/>
                      <a:pt x="5078" y="6474"/>
                    </a:cubicBezTo>
                    <a:lnTo>
                      <a:pt x="4756" y="6426"/>
                    </a:lnTo>
                    <a:cubicBezTo>
                      <a:pt x="4760" y="6388"/>
                      <a:pt x="4742" y="6353"/>
                      <a:pt x="4712" y="6334"/>
                    </a:cubicBezTo>
                    <a:lnTo>
                      <a:pt x="5360" y="5635"/>
                    </a:lnTo>
                    <a:cubicBezTo>
                      <a:pt x="5398" y="5665"/>
                      <a:pt x="5453" y="5659"/>
                      <a:pt x="5484" y="5621"/>
                    </a:cubicBezTo>
                    <a:cubicBezTo>
                      <a:pt x="5503" y="5596"/>
                      <a:pt x="5508" y="5564"/>
                      <a:pt x="5498" y="5536"/>
                    </a:cubicBezTo>
                    <a:lnTo>
                      <a:pt x="6130" y="5234"/>
                    </a:lnTo>
                    <a:cubicBezTo>
                      <a:pt x="6143" y="5255"/>
                      <a:pt x="6169" y="5266"/>
                      <a:pt x="6194" y="5260"/>
                    </a:cubicBezTo>
                    <a:cubicBezTo>
                      <a:pt x="6227" y="5253"/>
                      <a:pt x="6247" y="5221"/>
                      <a:pt x="6240" y="5188"/>
                    </a:cubicBezTo>
                    <a:cubicBezTo>
                      <a:pt x="6232" y="5156"/>
                      <a:pt x="6200" y="5135"/>
                      <a:pt x="6167" y="5143"/>
                    </a:cubicBezTo>
                    <a:cubicBezTo>
                      <a:pt x="6135" y="5150"/>
                      <a:pt x="6115" y="5182"/>
                      <a:pt x="6122" y="5215"/>
                    </a:cubicBezTo>
                    <a:cubicBezTo>
                      <a:pt x="6122" y="5217"/>
                      <a:pt x="6123" y="5219"/>
                      <a:pt x="6124" y="5221"/>
                    </a:cubicBezTo>
                    <a:lnTo>
                      <a:pt x="5492" y="5523"/>
                    </a:lnTo>
                    <a:cubicBezTo>
                      <a:pt x="5487" y="5513"/>
                      <a:pt x="5479" y="5504"/>
                      <a:pt x="5470" y="5497"/>
                    </a:cubicBezTo>
                    <a:cubicBezTo>
                      <a:pt x="5434" y="5468"/>
                      <a:pt x="5382" y="5472"/>
                      <a:pt x="5351" y="5505"/>
                    </a:cubicBezTo>
                    <a:lnTo>
                      <a:pt x="4867" y="5130"/>
                    </a:lnTo>
                    <a:cubicBezTo>
                      <a:pt x="4876" y="5114"/>
                      <a:pt x="4881" y="5096"/>
                      <a:pt x="4882" y="5078"/>
                    </a:cubicBezTo>
                    <a:cubicBezTo>
                      <a:pt x="4886" y="5031"/>
                      <a:pt x="4864" y="4987"/>
                      <a:pt x="4828" y="4961"/>
                    </a:cubicBezTo>
                    <a:lnTo>
                      <a:pt x="5198" y="4390"/>
                    </a:lnTo>
                    <a:cubicBezTo>
                      <a:pt x="5210" y="4395"/>
                      <a:pt x="5224" y="4398"/>
                      <a:pt x="5237" y="4394"/>
                    </a:cubicBezTo>
                    <a:cubicBezTo>
                      <a:pt x="5252" y="4391"/>
                      <a:pt x="5264" y="4383"/>
                      <a:pt x="5272" y="4371"/>
                    </a:cubicBezTo>
                    <a:cubicBezTo>
                      <a:pt x="5362" y="4410"/>
                      <a:pt x="5465" y="4419"/>
                      <a:pt x="5566" y="4388"/>
                    </a:cubicBezTo>
                    <a:cubicBezTo>
                      <a:pt x="5664" y="4358"/>
                      <a:pt x="5747" y="4293"/>
                      <a:pt x="5801" y="4206"/>
                    </a:cubicBezTo>
                    <a:cubicBezTo>
                      <a:pt x="5866" y="4102"/>
                      <a:pt x="5882" y="3975"/>
                      <a:pt x="5846" y="3858"/>
                    </a:cubicBezTo>
                    <a:cubicBezTo>
                      <a:pt x="5792" y="3682"/>
                      <a:pt x="5632" y="3566"/>
                      <a:pt x="5457" y="3560"/>
                    </a:cubicBezTo>
                    <a:lnTo>
                      <a:pt x="5457" y="3557"/>
                    </a:lnTo>
                    <a:cubicBezTo>
                      <a:pt x="5451" y="3531"/>
                      <a:pt x="5429" y="3513"/>
                      <a:pt x="5404" y="3510"/>
                    </a:cubicBezTo>
                    <a:lnTo>
                      <a:pt x="5385" y="3310"/>
                    </a:lnTo>
                    <a:cubicBezTo>
                      <a:pt x="5388" y="3310"/>
                      <a:pt x="5390" y="3309"/>
                      <a:pt x="5393" y="3309"/>
                    </a:cubicBezTo>
                    <a:cubicBezTo>
                      <a:pt x="5418" y="3303"/>
                      <a:pt x="5439" y="3288"/>
                      <a:pt x="5452" y="3266"/>
                    </a:cubicBezTo>
                    <a:cubicBezTo>
                      <a:pt x="5460" y="3254"/>
                      <a:pt x="5464" y="3240"/>
                      <a:pt x="5466" y="3226"/>
                    </a:cubicBezTo>
                    <a:lnTo>
                      <a:pt x="6590" y="3227"/>
                    </a:lnTo>
                    <a:cubicBezTo>
                      <a:pt x="6590" y="3229"/>
                      <a:pt x="6591" y="3231"/>
                      <a:pt x="6591" y="3233"/>
                    </a:cubicBezTo>
                    <a:cubicBezTo>
                      <a:pt x="6598" y="3265"/>
                      <a:pt x="6631" y="3286"/>
                      <a:pt x="6663" y="3278"/>
                    </a:cubicBezTo>
                    <a:cubicBezTo>
                      <a:pt x="6696" y="3271"/>
                      <a:pt x="6716" y="3239"/>
                      <a:pt x="6709" y="3206"/>
                    </a:cubicBezTo>
                    <a:cubicBezTo>
                      <a:pt x="6701" y="3174"/>
                      <a:pt x="6669" y="3153"/>
                      <a:pt x="6636" y="3161"/>
                    </a:cubicBezTo>
                    <a:cubicBezTo>
                      <a:pt x="6611" y="3166"/>
                      <a:pt x="6593" y="3188"/>
                      <a:pt x="6590" y="3212"/>
                    </a:cubicBezTo>
                    <a:moveTo>
                      <a:pt x="3592" y="864"/>
                    </a:moveTo>
                    <a:cubicBezTo>
                      <a:pt x="3487" y="897"/>
                      <a:pt x="3376" y="886"/>
                      <a:pt x="3280" y="835"/>
                    </a:cubicBezTo>
                    <a:cubicBezTo>
                      <a:pt x="3183" y="784"/>
                      <a:pt x="3112" y="698"/>
                      <a:pt x="3080" y="594"/>
                    </a:cubicBezTo>
                    <a:cubicBezTo>
                      <a:pt x="3045" y="481"/>
                      <a:pt x="3061" y="358"/>
                      <a:pt x="3123" y="258"/>
                    </a:cubicBezTo>
                    <a:cubicBezTo>
                      <a:pt x="3175" y="174"/>
                      <a:pt x="3256" y="111"/>
                      <a:pt x="3350" y="82"/>
                    </a:cubicBezTo>
                    <a:cubicBezTo>
                      <a:pt x="3566" y="16"/>
                      <a:pt x="3796" y="137"/>
                      <a:pt x="3862" y="353"/>
                    </a:cubicBezTo>
                    <a:cubicBezTo>
                      <a:pt x="3897" y="466"/>
                      <a:pt x="3881" y="588"/>
                      <a:pt x="3819" y="689"/>
                    </a:cubicBezTo>
                    <a:cubicBezTo>
                      <a:pt x="3794" y="729"/>
                      <a:pt x="3763" y="764"/>
                      <a:pt x="3727" y="792"/>
                    </a:cubicBezTo>
                    <a:cubicBezTo>
                      <a:pt x="3718" y="784"/>
                      <a:pt x="3706" y="779"/>
                      <a:pt x="3692" y="778"/>
                    </a:cubicBezTo>
                    <a:cubicBezTo>
                      <a:pt x="3659" y="776"/>
                      <a:pt x="3630" y="801"/>
                      <a:pt x="3628" y="834"/>
                    </a:cubicBezTo>
                    <a:cubicBezTo>
                      <a:pt x="3628" y="840"/>
                      <a:pt x="3628" y="845"/>
                      <a:pt x="3629" y="851"/>
                    </a:cubicBezTo>
                    <a:cubicBezTo>
                      <a:pt x="3617" y="856"/>
                      <a:pt x="3605" y="861"/>
                      <a:pt x="3592" y="864"/>
                    </a:cubicBezTo>
                    <a:moveTo>
                      <a:pt x="3780" y="1853"/>
                    </a:moveTo>
                    <a:cubicBezTo>
                      <a:pt x="3779" y="1857"/>
                      <a:pt x="3777" y="1861"/>
                      <a:pt x="3775" y="1865"/>
                    </a:cubicBezTo>
                    <a:cubicBezTo>
                      <a:pt x="3762" y="1886"/>
                      <a:pt x="3737" y="1895"/>
                      <a:pt x="3713" y="1887"/>
                    </a:cubicBezTo>
                    <a:cubicBezTo>
                      <a:pt x="3685" y="1878"/>
                      <a:pt x="3670" y="1848"/>
                      <a:pt x="3679" y="1821"/>
                    </a:cubicBezTo>
                    <a:cubicBezTo>
                      <a:pt x="3680" y="1816"/>
                      <a:pt x="3682" y="1813"/>
                      <a:pt x="3684" y="1809"/>
                    </a:cubicBezTo>
                    <a:cubicBezTo>
                      <a:pt x="3697" y="1788"/>
                      <a:pt x="3723" y="1779"/>
                      <a:pt x="3746" y="1786"/>
                    </a:cubicBezTo>
                    <a:cubicBezTo>
                      <a:pt x="3774" y="1795"/>
                      <a:pt x="3789" y="1825"/>
                      <a:pt x="3780" y="1853"/>
                    </a:cubicBezTo>
                    <a:moveTo>
                      <a:pt x="2176" y="1939"/>
                    </a:moveTo>
                    <a:cubicBezTo>
                      <a:pt x="2155" y="1936"/>
                      <a:pt x="2136" y="1925"/>
                      <a:pt x="2123" y="1907"/>
                    </a:cubicBezTo>
                    <a:cubicBezTo>
                      <a:pt x="2110" y="1890"/>
                      <a:pt x="2104" y="1869"/>
                      <a:pt x="2107" y="1847"/>
                    </a:cubicBezTo>
                    <a:cubicBezTo>
                      <a:pt x="2109" y="1836"/>
                      <a:pt x="2113" y="1826"/>
                      <a:pt x="2119" y="1816"/>
                    </a:cubicBezTo>
                    <a:cubicBezTo>
                      <a:pt x="2136" y="1789"/>
                      <a:pt x="2167" y="1774"/>
                      <a:pt x="2199" y="1779"/>
                    </a:cubicBezTo>
                    <a:cubicBezTo>
                      <a:pt x="2221" y="1782"/>
                      <a:pt x="2240" y="1793"/>
                      <a:pt x="2253" y="1810"/>
                    </a:cubicBezTo>
                    <a:cubicBezTo>
                      <a:pt x="2266" y="1828"/>
                      <a:pt x="2271" y="1849"/>
                      <a:pt x="2268" y="1871"/>
                    </a:cubicBezTo>
                    <a:cubicBezTo>
                      <a:pt x="2266" y="1882"/>
                      <a:pt x="2262" y="1892"/>
                      <a:pt x="2257" y="1902"/>
                    </a:cubicBezTo>
                    <a:cubicBezTo>
                      <a:pt x="2240" y="1929"/>
                      <a:pt x="2208" y="1944"/>
                      <a:pt x="2176" y="1939"/>
                    </a:cubicBezTo>
                    <a:close/>
                    <a:moveTo>
                      <a:pt x="180" y="5090"/>
                    </a:moveTo>
                    <a:cubicBezTo>
                      <a:pt x="168" y="5072"/>
                      <a:pt x="168" y="5050"/>
                      <a:pt x="179" y="5032"/>
                    </a:cubicBezTo>
                    <a:cubicBezTo>
                      <a:pt x="183" y="5026"/>
                      <a:pt x="188" y="5020"/>
                      <a:pt x="194" y="5016"/>
                    </a:cubicBezTo>
                    <a:cubicBezTo>
                      <a:pt x="219" y="5000"/>
                      <a:pt x="252" y="5006"/>
                      <a:pt x="268" y="5031"/>
                    </a:cubicBezTo>
                    <a:cubicBezTo>
                      <a:pt x="280" y="5048"/>
                      <a:pt x="280" y="5071"/>
                      <a:pt x="269" y="5088"/>
                    </a:cubicBezTo>
                    <a:cubicBezTo>
                      <a:pt x="265" y="5095"/>
                      <a:pt x="260" y="5100"/>
                      <a:pt x="253" y="5104"/>
                    </a:cubicBezTo>
                    <a:cubicBezTo>
                      <a:pt x="229" y="5121"/>
                      <a:pt x="196" y="5114"/>
                      <a:pt x="180" y="5090"/>
                    </a:cubicBezTo>
                    <a:close/>
                    <a:moveTo>
                      <a:pt x="1054" y="5596"/>
                    </a:moveTo>
                    <a:cubicBezTo>
                      <a:pt x="1044" y="5563"/>
                      <a:pt x="1049" y="5528"/>
                      <a:pt x="1067" y="5498"/>
                    </a:cubicBezTo>
                    <a:cubicBezTo>
                      <a:pt x="1082" y="5474"/>
                      <a:pt x="1105" y="5456"/>
                      <a:pt x="1133" y="5447"/>
                    </a:cubicBezTo>
                    <a:cubicBezTo>
                      <a:pt x="1196" y="5428"/>
                      <a:pt x="1262" y="5463"/>
                      <a:pt x="1281" y="5526"/>
                    </a:cubicBezTo>
                    <a:cubicBezTo>
                      <a:pt x="1292" y="5559"/>
                      <a:pt x="1287" y="5594"/>
                      <a:pt x="1269" y="5624"/>
                    </a:cubicBezTo>
                    <a:cubicBezTo>
                      <a:pt x="1254" y="5648"/>
                      <a:pt x="1230" y="5666"/>
                      <a:pt x="1203" y="5674"/>
                    </a:cubicBezTo>
                    <a:cubicBezTo>
                      <a:pt x="1140" y="5694"/>
                      <a:pt x="1074" y="5659"/>
                      <a:pt x="1054" y="5596"/>
                    </a:cubicBezTo>
                    <a:moveTo>
                      <a:pt x="574" y="7793"/>
                    </a:moveTo>
                    <a:cubicBezTo>
                      <a:pt x="596" y="7820"/>
                      <a:pt x="599" y="7857"/>
                      <a:pt x="581" y="7887"/>
                    </a:cubicBezTo>
                    <a:cubicBezTo>
                      <a:pt x="576" y="7895"/>
                      <a:pt x="570" y="7901"/>
                      <a:pt x="563" y="7907"/>
                    </a:cubicBezTo>
                    <a:cubicBezTo>
                      <a:pt x="546" y="7921"/>
                      <a:pt x="525" y="7927"/>
                      <a:pt x="503" y="7925"/>
                    </a:cubicBezTo>
                    <a:cubicBezTo>
                      <a:pt x="482" y="7923"/>
                      <a:pt x="462" y="7912"/>
                      <a:pt x="449" y="7896"/>
                    </a:cubicBezTo>
                    <a:cubicBezTo>
                      <a:pt x="427" y="7869"/>
                      <a:pt x="424" y="7831"/>
                      <a:pt x="443" y="7801"/>
                    </a:cubicBezTo>
                    <a:cubicBezTo>
                      <a:pt x="447" y="7794"/>
                      <a:pt x="453" y="7787"/>
                      <a:pt x="460" y="7781"/>
                    </a:cubicBezTo>
                    <a:cubicBezTo>
                      <a:pt x="477" y="7768"/>
                      <a:pt x="498" y="7761"/>
                      <a:pt x="520" y="7763"/>
                    </a:cubicBezTo>
                    <a:cubicBezTo>
                      <a:pt x="541" y="7766"/>
                      <a:pt x="561" y="7776"/>
                      <a:pt x="574" y="7793"/>
                    </a:cubicBezTo>
                    <a:moveTo>
                      <a:pt x="4743" y="2375"/>
                    </a:moveTo>
                    <a:lnTo>
                      <a:pt x="5066" y="2664"/>
                    </a:lnTo>
                    <a:cubicBezTo>
                      <a:pt x="5056" y="2678"/>
                      <a:pt x="5052" y="2695"/>
                      <a:pt x="5056" y="2713"/>
                    </a:cubicBezTo>
                    <a:cubicBezTo>
                      <a:pt x="5059" y="2725"/>
                      <a:pt x="5065" y="2735"/>
                      <a:pt x="5073" y="2743"/>
                    </a:cubicBezTo>
                    <a:lnTo>
                      <a:pt x="4786" y="3187"/>
                    </a:lnTo>
                    <a:cubicBezTo>
                      <a:pt x="4767" y="3175"/>
                      <a:pt x="4746" y="3167"/>
                      <a:pt x="4724" y="3165"/>
                    </a:cubicBezTo>
                    <a:lnTo>
                      <a:pt x="4743" y="2375"/>
                    </a:lnTo>
                    <a:close/>
                    <a:moveTo>
                      <a:pt x="4750" y="3411"/>
                    </a:moveTo>
                    <a:cubicBezTo>
                      <a:pt x="4770" y="3405"/>
                      <a:pt x="4787" y="3395"/>
                      <a:pt x="4800" y="3381"/>
                    </a:cubicBezTo>
                    <a:lnTo>
                      <a:pt x="5100" y="3661"/>
                    </a:lnTo>
                    <a:cubicBezTo>
                      <a:pt x="5090" y="3675"/>
                      <a:pt x="5085" y="3692"/>
                      <a:pt x="5089" y="3710"/>
                    </a:cubicBezTo>
                    <a:cubicBezTo>
                      <a:pt x="5091" y="3718"/>
                      <a:pt x="5095" y="3726"/>
                      <a:pt x="5100" y="3732"/>
                    </a:cubicBezTo>
                    <a:cubicBezTo>
                      <a:pt x="5093" y="3741"/>
                      <a:pt x="5087" y="3750"/>
                      <a:pt x="5081" y="3760"/>
                    </a:cubicBezTo>
                    <a:cubicBezTo>
                      <a:pt x="5036" y="3832"/>
                      <a:pt x="5015" y="3914"/>
                      <a:pt x="5018" y="3997"/>
                    </a:cubicBezTo>
                    <a:lnTo>
                      <a:pt x="5015" y="3998"/>
                    </a:lnTo>
                    <a:cubicBezTo>
                      <a:pt x="4986" y="4004"/>
                      <a:pt x="4966" y="4031"/>
                      <a:pt x="4968" y="4060"/>
                    </a:cubicBezTo>
                    <a:lnTo>
                      <a:pt x="4354" y="4169"/>
                    </a:lnTo>
                    <a:cubicBezTo>
                      <a:pt x="4353" y="4167"/>
                      <a:pt x="4353" y="4164"/>
                      <a:pt x="4352" y="4161"/>
                    </a:cubicBezTo>
                    <a:cubicBezTo>
                      <a:pt x="4335" y="4105"/>
                      <a:pt x="4281" y="4070"/>
                      <a:pt x="4225" y="4073"/>
                    </a:cubicBezTo>
                    <a:lnTo>
                      <a:pt x="4166" y="3522"/>
                    </a:lnTo>
                    <a:cubicBezTo>
                      <a:pt x="4198" y="3515"/>
                      <a:pt x="4228" y="3497"/>
                      <a:pt x="4248" y="3468"/>
                    </a:cubicBezTo>
                    <a:cubicBezTo>
                      <a:pt x="4249" y="3466"/>
                      <a:pt x="4250" y="3464"/>
                      <a:pt x="4252" y="3462"/>
                    </a:cubicBezTo>
                    <a:cubicBezTo>
                      <a:pt x="4268" y="3435"/>
                      <a:pt x="4274" y="3405"/>
                      <a:pt x="4270" y="3376"/>
                    </a:cubicBezTo>
                    <a:lnTo>
                      <a:pt x="4589" y="3307"/>
                    </a:lnTo>
                    <a:cubicBezTo>
                      <a:pt x="4590" y="3314"/>
                      <a:pt x="4591" y="3321"/>
                      <a:pt x="4593" y="3328"/>
                    </a:cubicBezTo>
                    <a:cubicBezTo>
                      <a:pt x="4613" y="3394"/>
                      <a:pt x="4684" y="3431"/>
                      <a:pt x="4750" y="3411"/>
                    </a:cubicBezTo>
                    <a:moveTo>
                      <a:pt x="5170" y="4309"/>
                    </a:moveTo>
                    <a:cubicBezTo>
                      <a:pt x="5164" y="4321"/>
                      <a:pt x="5162" y="4335"/>
                      <a:pt x="5165" y="4349"/>
                    </a:cubicBezTo>
                    <a:cubicBezTo>
                      <a:pt x="5168" y="4363"/>
                      <a:pt x="5176" y="4374"/>
                      <a:pt x="5186" y="4382"/>
                    </a:cubicBezTo>
                    <a:lnTo>
                      <a:pt x="4816" y="4953"/>
                    </a:lnTo>
                    <a:cubicBezTo>
                      <a:pt x="4799" y="4943"/>
                      <a:pt x="4780" y="4937"/>
                      <a:pt x="4760" y="4935"/>
                    </a:cubicBezTo>
                    <a:cubicBezTo>
                      <a:pt x="4710" y="4932"/>
                      <a:pt x="4663" y="4956"/>
                      <a:pt x="4636" y="4998"/>
                    </a:cubicBezTo>
                    <a:cubicBezTo>
                      <a:pt x="4625" y="5016"/>
                      <a:pt x="4619" y="5037"/>
                      <a:pt x="4617" y="5058"/>
                    </a:cubicBezTo>
                    <a:cubicBezTo>
                      <a:pt x="4616" y="5069"/>
                      <a:pt x="4617" y="5079"/>
                      <a:pt x="4618" y="5090"/>
                    </a:cubicBezTo>
                    <a:lnTo>
                      <a:pt x="3646" y="5290"/>
                    </a:lnTo>
                    <a:cubicBezTo>
                      <a:pt x="3633" y="5245"/>
                      <a:pt x="3587" y="5218"/>
                      <a:pt x="3542" y="5229"/>
                    </a:cubicBezTo>
                    <a:lnTo>
                      <a:pt x="3540" y="5229"/>
                    </a:lnTo>
                    <a:lnTo>
                      <a:pt x="3431" y="4917"/>
                    </a:lnTo>
                    <a:cubicBezTo>
                      <a:pt x="3452" y="4907"/>
                      <a:pt x="3470" y="4892"/>
                      <a:pt x="3483" y="4873"/>
                    </a:cubicBezTo>
                    <a:cubicBezTo>
                      <a:pt x="3484" y="4871"/>
                      <a:pt x="3485" y="4869"/>
                      <a:pt x="3487" y="4867"/>
                    </a:cubicBezTo>
                    <a:cubicBezTo>
                      <a:pt x="3513" y="4825"/>
                      <a:pt x="3512" y="4773"/>
                      <a:pt x="3490" y="4732"/>
                    </a:cubicBezTo>
                    <a:lnTo>
                      <a:pt x="3791" y="4519"/>
                    </a:lnTo>
                    <a:lnTo>
                      <a:pt x="4021" y="4677"/>
                    </a:lnTo>
                    <a:cubicBezTo>
                      <a:pt x="4007" y="4703"/>
                      <a:pt x="4013" y="4734"/>
                      <a:pt x="4036" y="4753"/>
                    </a:cubicBezTo>
                    <a:cubicBezTo>
                      <a:pt x="4062" y="4773"/>
                      <a:pt x="4100" y="4769"/>
                      <a:pt x="4121" y="4743"/>
                    </a:cubicBezTo>
                    <a:cubicBezTo>
                      <a:pt x="4142" y="4717"/>
                      <a:pt x="4138" y="4679"/>
                      <a:pt x="4112" y="4658"/>
                    </a:cubicBezTo>
                    <a:cubicBezTo>
                      <a:pt x="4086" y="4638"/>
                      <a:pt x="4050" y="4642"/>
                      <a:pt x="4029" y="4666"/>
                    </a:cubicBezTo>
                    <a:lnTo>
                      <a:pt x="3804" y="4510"/>
                    </a:lnTo>
                    <a:lnTo>
                      <a:pt x="4133" y="4277"/>
                    </a:lnTo>
                    <a:cubicBezTo>
                      <a:pt x="4164" y="4316"/>
                      <a:pt x="4218" y="4334"/>
                      <a:pt x="4269" y="4319"/>
                    </a:cubicBezTo>
                    <a:cubicBezTo>
                      <a:pt x="4328" y="4300"/>
                      <a:pt x="4364" y="4243"/>
                      <a:pt x="4356" y="4183"/>
                    </a:cubicBezTo>
                    <a:lnTo>
                      <a:pt x="4971" y="4074"/>
                    </a:lnTo>
                    <a:cubicBezTo>
                      <a:pt x="4980" y="4103"/>
                      <a:pt x="5009" y="4121"/>
                      <a:pt x="5039" y="4116"/>
                    </a:cubicBezTo>
                    <a:cubicBezTo>
                      <a:pt x="5065" y="4194"/>
                      <a:pt x="5111" y="4260"/>
                      <a:pt x="5170" y="4309"/>
                    </a:cubicBezTo>
                    <a:moveTo>
                      <a:pt x="3062" y="4815"/>
                    </a:moveTo>
                    <a:cubicBezTo>
                      <a:pt x="3017" y="4696"/>
                      <a:pt x="2922" y="4608"/>
                      <a:pt x="2809" y="4567"/>
                    </a:cubicBezTo>
                    <a:cubicBezTo>
                      <a:pt x="2810" y="4560"/>
                      <a:pt x="2810" y="4551"/>
                      <a:pt x="2808" y="4543"/>
                    </a:cubicBezTo>
                    <a:cubicBezTo>
                      <a:pt x="2803" y="4521"/>
                      <a:pt x="2786" y="4505"/>
                      <a:pt x="2766" y="4499"/>
                    </a:cubicBezTo>
                    <a:lnTo>
                      <a:pt x="2805" y="4302"/>
                    </a:lnTo>
                    <a:cubicBezTo>
                      <a:pt x="2851" y="4309"/>
                      <a:pt x="2899" y="4290"/>
                      <a:pt x="2927" y="4249"/>
                    </a:cubicBezTo>
                    <a:cubicBezTo>
                      <a:pt x="2937" y="4234"/>
                      <a:pt x="2944" y="4217"/>
                      <a:pt x="2947" y="4200"/>
                    </a:cubicBezTo>
                    <a:lnTo>
                      <a:pt x="3327" y="4248"/>
                    </a:lnTo>
                    <a:cubicBezTo>
                      <a:pt x="3326" y="4256"/>
                      <a:pt x="3327" y="4264"/>
                      <a:pt x="3328" y="4272"/>
                    </a:cubicBezTo>
                    <a:cubicBezTo>
                      <a:pt x="3337" y="4308"/>
                      <a:pt x="3367" y="4334"/>
                      <a:pt x="3402" y="4339"/>
                    </a:cubicBezTo>
                    <a:lnTo>
                      <a:pt x="3382" y="4664"/>
                    </a:lnTo>
                    <a:cubicBezTo>
                      <a:pt x="3337" y="4661"/>
                      <a:pt x="3291" y="4681"/>
                      <a:pt x="3264" y="4721"/>
                    </a:cubicBezTo>
                    <a:cubicBezTo>
                      <a:pt x="3243" y="4752"/>
                      <a:pt x="3236" y="4787"/>
                      <a:pt x="3242" y="4820"/>
                    </a:cubicBezTo>
                    <a:lnTo>
                      <a:pt x="3127" y="4852"/>
                    </a:lnTo>
                    <a:cubicBezTo>
                      <a:pt x="3117" y="4826"/>
                      <a:pt x="3090" y="4810"/>
                      <a:pt x="3062" y="4815"/>
                    </a:cubicBezTo>
                    <a:moveTo>
                      <a:pt x="2344" y="4692"/>
                    </a:moveTo>
                    <a:cubicBezTo>
                      <a:pt x="2332" y="4685"/>
                      <a:pt x="2317" y="4683"/>
                      <a:pt x="2303" y="4686"/>
                    </a:cubicBezTo>
                    <a:cubicBezTo>
                      <a:pt x="2289" y="4690"/>
                      <a:pt x="2277" y="4698"/>
                      <a:pt x="2269" y="4708"/>
                    </a:cubicBezTo>
                    <a:lnTo>
                      <a:pt x="2018" y="4549"/>
                    </a:lnTo>
                    <a:cubicBezTo>
                      <a:pt x="2034" y="4520"/>
                      <a:pt x="2039" y="4485"/>
                      <a:pt x="2031" y="4453"/>
                    </a:cubicBezTo>
                    <a:lnTo>
                      <a:pt x="2706" y="4225"/>
                    </a:lnTo>
                    <a:cubicBezTo>
                      <a:pt x="2715" y="4247"/>
                      <a:pt x="2730" y="4267"/>
                      <a:pt x="2751" y="4281"/>
                    </a:cubicBezTo>
                    <a:cubicBezTo>
                      <a:pt x="2764" y="4290"/>
                      <a:pt x="2777" y="4296"/>
                      <a:pt x="2791" y="4299"/>
                    </a:cubicBezTo>
                    <a:lnTo>
                      <a:pt x="2752" y="4497"/>
                    </a:lnTo>
                    <a:cubicBezTo>
                      <a:pt x="2746" y="4497"/>
                      <a:pt x="2741" y="4497"/>
                      <a:pt x="2735" y="4498"/>
                    </a:cubicBezTo>
                    <a:cubicBezTo>
                      <a:pt x="2712" y="4504"/>
                      <a:pt x="2696" y="4522"/>
                      <a:pt x="2691" y="4543"/>
                    </a:cubicBezTo>
                    <a:cubicBezTo>
                      <a:pt x="2642" y="4541"/>
                      <a:pt x="2591" y="4546"/>
                      <a:pt x="2542" y="4562"/>
                    </a:cubicBezTo>
                    <a:cubicBezTo>
                      <a:pt x="2464" y="4585"/>
                      <a:pt x="2396" y="4631"/>
                      <a:pt x="2344" y="4692"/>
                    </a:cubicBezTo>
                    <a:moveTo>
                      <a:pt x="2659" y="3524"/>
                    </a:moveTo>
                    <a:lnTo>
                      <a:pt x="2659" y="3524"/>
                    </a:lnTo>
                    <a:cubicBezTo>
                      <a:pt x="2690" y="3514"/>
                      <a:pt x="2716" y="3494"/>
                      <a:pt x="2733" y="3467"/>
                    </a:cubicBezTo>
                    <a:cubicBezTo>
                      <a:pt x="2749" y="3442"/>
                      <a:pt x="2755" y="3413"/>
                      <a:pt x="2753" y="3385"/>
                    </a:cubicBezTo>
                    <a:lnTo>
                      <a:pt x="3261" y="3319"/>
                    </a:lnTo>
                    <a:lnTo>
                      <a:pt x="3262" y="3321"/>
                    </a:lnTo>
                    <a:cubicBezTo>
                      <a:pt x="3273" y="3368"/>
                      <a:pt x="3320" y="3398"/>
                      <a:pt x="3368" y="3387"/>
                    </a:cubicBezTo>
                    <a:cubicBezTo>
                      <a:pt x="3403" y="3379"/>
                      <a:pt x="3428" y="3351"/>
                      <a:pt x="3434" y="3318"/>
                    </a:cubicBezTo>
                    <a:lnTo>
                      <a:pt x="4006" y="3383"/>
                    </a:lnTo>
                    <a:cubicBezTo>
                      <a:pt x="4003" y="3426"/>
                      <a:pt x="4021" y="3469"/>
                      <a:pt x="4057" y="3497"/>
                    </a:cubicBezTo>
                    <a:lnTo>
                      <a:pt x="3825" y="3858"/>
                    </a:lnTo>
                    <a:cubicBezTo>
                      <a:pt x="3813" y="3852"/>
                      <a:pt x="3799" y="3850"/>
                      <a:pt x="3785" y="3853"/>
                    </a:cubicBezTo>
                    <a:cubicBezTo>
                      <a:pt x="3752" y="3861"/>
                      <a:pt x="3732" y="3893"/>
                      <a:pt x="3740" y="3925"/>
                    </a:cubicBezTo>
                    <a:cubicBezTo>
                      <a:pt x="3748" y="3958"/>
                      <a:pt x="3780" y="3978"/>
                      <a:pt x="3812" y="3970"/>
                    </a:cubicBezTo>
                    <a:cubicBezTo>
                      <a:pt x="3845" y="3963"/>
                      <a:pt x="3865" y="3930"/>
                      <a:pt x="3857" y="3898"/>
                    </a:cubicBezTo>
                    <a:cubicBezTo>
                      <a:pt x="3854" y="3885"/>
                      <a:pt x="3847" y="3874"/>
                      <a:pt x="3837" y="3865"/>
                    </a:cubicBezTo>
                    <a:lnTo>
                      <a:pt x="4069" y="3505"/>
                    </a:lnTo>
                    <a:cubicBezTo>
                      <a:pt x="4095" y="3521"/>
                      <a:pt x="4124" y="3527"/>
                      <a:pt x="4152" y="3524"/>
                    </a:cubicBezTo>
                    <a:lnTo>
                      <a:pt x="4211" y="4074"/>
                    </a:lnTo>
                    <a:cubicBezTo>
                      <a:pt x="4205" y="4075"/>
                      <a:pt x="4200" y="4076"/>
                      <a:pt x="4194" y="4078"/>
                    </a:cubicBezTo>
                    <a:cubicBezTo>
                      <a:pt x="4128" y="4098"/>
                      <a:pt x="4091" y="4169"/>
                      <a:pt x="4111" y="4235"/>
                    </a:cubicBezTo>
                    <a:cubicBezTo>
                      <a:pt x="4114" y="4246"/>
                      <a:pt x="4119" y="4256"/>
                      <a:pt x="4125" y="4265"/>
                    </a:cubicBezTo>
                    <a:lnTo>
                      <a:pt x="3791" y="4501"/>
                    </a:lnTo>
                    <a:lnTo>
                      <a:pt x="3492" y="4294"/>
                    </a:lnTo>
                    <a:cubicBezTo>
                      <a:pt x="3502" y="4276"/>
                      <a:pt x="3506" y="4253"/>
                      <a:pt x="3500" y="4231"/>
                    </a:cubicBezTo>
                    <a:cubicBezTo>
                      <a:pt x="3489" y="4184"/>
                      <a:pt x="3442" y="4154"/>
                      <a:pt x="3394" y="4165"/>
                    </a:cubicBezTo>
                    <a:cubicBezTo>
                      <a:pt x="3360" y="4174"/>
                      <a:pt x="3335" y="4201"/>
                      <a:pt x="3328" y="4234"/>
                    </a:cubicBezTo>
                    <a:lnTo>
                      <a:pt x="2949" y="4185"/>
                    </a:lnTo>
                    <a:cubicBezTo>
                      <a:pt x="2951" y="4143"/>
                      <a:pt x="2932" y="4100"/>
                      <a:pt x="2895" y="4074"/>
                    </a:cubicBezTo>
                    <a:cubicBezTo>
                      <a:pt x="2865" y="4054"/>
                      <a:pt x="2830" y="4048"/>
                      <a:pt x="2798" y="4054"/>
                    </a:cubicBezTo>
                    <a:lnTo>
                      <a:pt x="2659" y="3524"/>
                    </a:lnTo>
                    <a:close/>
                    <a:moveTo>
                      <a:pt x="3396" y="4666"/>
                    </a:moveTo>
                    <a:lnTo>
                      <a:pt x="3416" y="4340"/>
                    </a:lnTo>
                    <a:cubicBezTo>
                      <a:pt x="3422" y="4340"/>
                      <a:pt x="3429" y="4339"/>
                      <a:pt x="3435" y="4337"/>
                    </a:cubicBezTo>
                    <a:cubicBezTo>
                      <a:pt x="3455" y="4333"/>
                      <a:pt x="3472" y="4321"/>
                      <a:pt x="3484" y="4306"/>
                    </a:cubicBezTo>
                    <a:lnTo>
                      <a:pt x="3779" y="4510"/>
                    </a:lnTo>
                    <a:lnTo>
                      <a:pt x="3482" y="4720"/>
                    </a:lnTo>
                    <a:cubicBezTo>
                      <a:pt x="3473" y="4708"/>
                      <a:pt x="3462" y="4697"/>
                      <a:pt x="3449" y="4687"/>
                    </a:cubicBezTo>
                    <a:cubicBezTo>
                      <a:pt x="3433" y="4676"/>
                      <a:pt x="3415" y="4669"/>
                      <a:pt x="3396" y="4666"/>
                    </a:cubicBezTo>
                    <a:moveTo>
                      <a:pt x="3272" y="4735"/>
                    </a:moveTo>
                    <a:cubicBezTo>
                      <a:pt x="3273" y="4733"/>
                      <a:pt x="3274" y="4731"/>
                      <a:pt x="3276" y="4729"/>
                    </a:cubicBezTo>
                    <a:cubicBezTo>
                      <a:pt x="3313" y="4676"/>
                      <a:pt x="3387" y="4662"/>
                      <a:pt x="3441" y="4699"/>
                    </a:cubicBezTo>
                    <a:cubicBezTo>
                      <a:pt x="3495" y="4736"/>
                      <a:pt x="3508" y="4810"/>
                      <a:pt x="3471" y="4865"/>
                    </a:cubicBezTo>
                    <a:cubicBezTo>
                      <a:pt x="3453" y="4891"/>
                      <a:pt x="3426" y="4908"/>
                      <a:pt x="3395" y="4914"/>
                    </a:cubicBezTo>
                    <a:cubicBezTo>
                      <a:pt x="3363" y="4920"/>
                      <a:pt x="3332" y="4913"/>
                      <a:pt x="3306" y="4895"/>
                    </a:cubicBezTo>
                    <a:cubicBezTo>
                      <a:pt x="3254" y="4859"/>
                      <a:pt x="3239" y="4788"/>
                      <a:pt x="3272" y="4735"/>
                    </a:cubicBezTo>
                    <a:moveTo>
                      <a:pt x="4117" y="3275"/>
                    </a:moveTo>
                    <a:cubicBezTo>
                      <a:pt x="4148" y="3269"/>
                      <a:pt x="4180" y="3276"/>
                      <a:pt x="4206" y="3294"/>
                    </a:cubicBezTo>
                    <a:cubicBezTo>
                      <a:pt x="4260" y="3331"/>
                      <a:pt x="4274" y="3405"/>
                      <a:pt x="4236" y="3459"/>
                    </a:cubicBezTo>
                    <a:cubicBezTo>
                      <a:pt x="4199" y="3513"/>
                      <a:pt x="4125" y="3527"/>
                      <a:pt x="4071" y="3490"/>
                    </a:cubicBezTo>
                    <a:cubicBezTo>
                      <a:pt x="4019" y="3454"/>
                      <a:pt x="4004" y="3383"/>
                      <a:pt x="4037" y="3329"/>
                    </a:cubicBezTo>
                    <a:cubicBezTo>
                      <a:pt x="4038" y="3328"/>
                      <a:pt x="4039" y="3326"/>
                      <a:pt x="4041" y="3324"/>
                    </a:cubicBezTo>
                    <a:cubicBezTo>
                      <a:pt x="4059" y="3298"/>
                      <a:pt x="4086" y="3281"/>
                      <a:pt x="4117" y="3275"/>
                    </a:cubicBezTo>
                    <a:moveTo>
                      <a:pt x="4050" y="3292"/>
                    </a:moveTo>
                    <a:cubicBezTo>
                      <a:pt x="4042" y="3299"/>
                      <a:pt x="4035" y="3307"/>
                      <a:pt x="4029" y="3316"/>
                    </a:cubicBezTo>
                    <a:cubicBezTo>
                      <a:pt x="4018" y="3332"/>
                      <a:pt x="4011" y="3350"/>
                      <a:pt x="4007" y="3369"/>
                    </a:cubicBezTo>
                    <a:lnTo>
                      <a:pt x="3436" y="3304"/>
                    </a:lnTo>
                    <a:cubicBezTo>
                      <a:pt x="3436" y="3296"/>
                      <a:pt x="3435" y="3288"/>
                      <a:pt x="3434" y="3281"/>
                    </a:cubicBezTo>
                    <a:cubicBezTo>
                      <a:pt x="3425" y="3244"/>
                      <a:pt x="3394" y="3218"/>
                      <a:pt x="3358" y="3213"/>
                    </a:cubicBezTo>
                    <a:lnTo>
                      <a:pt x="3371" y="2916"/>
                    </a:lnTo>
                    <a:cubicBezTo>
                      <a:pt x="3374" y="2915"/>
                      <a:pt x="3377" y="2915"/>
                      <a:pt x="3380" y="2914"/>
                    </a:cubicBezTo>
                    <a:cubicBezTo>
                      <a:pt x="3405" y="2909"/>
                      <a:pt x="3422" y="2889"/>
                      <a:pt x="3426" y="2866"/>
                    </a:cubicBezTo>
                    <a:cubicBezTo>
                      <a:pt x="3470" y="2869"/>
                      <a:pt x="3515" y="2864"/>
                      <a:pt x="3559" y="2850"/>
                    </a:cubicBezTo>
                    <a:cubicBezTo>
                      <a:pt x="3580" y="2844"/>
                      <a:pt x="3601" y="2835"/>
                      <a:pt x="3620" y="2825"/>
                    </a:cubicBezTo>
                    <a:cubicBezTo>
                      <a:pt x="3634" y="2844"/>
                      <a:pt x="3659" y="2854"/>
                      <a:pt x="3683" y="2848"/>
                    </a:cubicBezTo>
                    <a:cubicBezTo>
                      <a:pt x="3689" y="2847"/>
                      <a:pt x="3695" y="2844"/>
                      <a:pt x="3700" y="2841"/>
                    </a:cubicBezTo>
                    <a:lnTo>
                      <a:pt x="4050" y="3292"/>
                    </a:lnTo>
                    <a:close/>
                    <a:moveTo>
                      <a:pt x="3617" y="2174"/>
                    </a:moveTo>
                    <a:cubicBezTo>
                      <a:pt x="3634" y="2183"/>
                      <a:pt x="3651" y="2194"/>
                      <a:pt x="3666" y="2205"/>
                    </a:cubicBezTo>
                    <a:cubicBezTo>
                      <a:pt x="3656" y="2219"/>
                      <a:pt x="3652" y="2237"/>
                      <a:pt x="3656" y="2254"/>
                    </a:cubicBezTo>
                    <a:cubicBezTo>
                      <a:pt x="3663" y="2287"/>
                      <a:pt x="3695" y="2307"/>
                      <a:pt x="3728" y="2300"/>
                    </a:cubicBezTo>
                    <a:cubicBezTo>
                      <a:pt x="3735" y="2298"/>
                      <a:pt x="3741" y="2295"/>
                      <a:pt x="3747" y="2291"/>
                    </a:cubicBezTo>
                    <a:cubicBezTo>
                      <a:pt x="3767" y="2320"/>
                      <a:pt x="3782" y="2352"/>
                      <a:pt x="3793" y="2386"/>
                    </a:cubicBezTo>
                    <a:cubicBezTo>
                      <a:pt x="3823" y="2486"/>
                      <a:pt x="3810" y="2594"/>
                      <a:pt x="3755" y="2682"/>
                    </a:cubicBezTo>
                    <a:cubicBezTo>
                      <a:pt x="3741" y="2704"/>
                      <a:pt x="3725" y="2725"/>
                      <a:pt x="3707" y="2743"/>
                    </a:cubicBezTo>
                    <a:cubicBezTo>
                      <a:pt x="3693" y="2732"/>
                      <a:pt x="3674" y="2727"/>
                      <a:pt x="3655" y="2731"/>
                    </a:cubicBezTo>
                    <a:cubicBezTo>
                      <a:pt x="3623" y="2739"/>
                      <a:pt x="3603" y="2771"/>
                      <a:pt x="3610" y="2803"/>
                    </a:cubicBezTo>
                    <a:cubicBezTo>
                      <a:pt x="3611" y="2807"/>
                      <a:pt x="3612" y="2810"/>
                      <a:pt x="3614" y="2813"/>
                    </a:cubicBezTo>
                    <a:cubicBezTo>
                      <a:pt x="3595" y="2822"/>
                      <a:pt x="3575" y="2830"/>
                      <a:pt x="3555" y="2837"/>
                    </a:cubicBezTo>
                    <a:cubicBezTo>
                      <a:pt x="3513" y="2850"/>
                      <a:pt x="3469" y="2855"/>
                      <a:pt x="3427" y="2852"/>
                    </a:cubicBezTo>
                    <a:cubicBezTo>
                      <a:pt x="3427" y="2849"/>
                      <a:pt x="3426" y="2845"/>
                      <a:pt x="3425" y="2842"/>
                    </a:cubicBezTo>
                    <a:cubicBezTo>
                      <a:pt x="3418" y="2809"/>
                      <a:pt x="3385" y="2789"/>
                      <a:pt x="3353" y="2797"/>
                    </a:cubicBezTo>
                    <a:cubicBezTo>
                      <a:pt x="3336" y="2801"/>
                      <a:pt x="3322" y="2812"/>
                      <a:pt x="3314" y="2827"/>
                    </a:cubicBezTo>
                    <a:cubicBezTo>
                      <a:pt x="3303" y="2822"/>
                      <a:pt x="3291" y="2817"/>
                      <a:pt x="3280" y="2811"/>
                    </a:cubicBezTo>
                    <a:cubicBezTo>
                      <a:pt x="3195" y="2766"/>
                      <a:pt x="3133" y="2691"/>
                      <a:pt x="3105" y="2599"/>
                    </a:cubicBezTo>
                    <a:cubicBezTo>
                      <a:pt x="3084" y="2533"/>
                      <a:pt x="3084" y="2464"/>
                      <a:pt x="3101" y="2399"/>
                    </a:cubicBezTo>
                    <a:cubicBezTo>
                      <a:pt x="3109" y="2400"/>
                      <a:pt x="3117" y="2400"/>
                      <a:pt x="3125" y="2398"/>
                    </a:cubicBezTo>
                    <a:cubicBezTo>
                      <a:pt x="3158" y="2391"/>
                      <a:pt x="3178" y="2358"/>
                      <a:pt x="3171" y="2326"/>
                    </a:cubicBezTo>
                    <a:cubicBezTo>
                      <a:pt x="3168" y="2312"/>
                      <a:pt x="3160" y="2301"/>
                      <a:pt x="3150" y="2292"/>
                    </a:cubicBezTo>
                    <a:cubicBezTo>
                      <a:pt x="3192" y="2229"/>
                      <a:pt x="3253" y="2181"/>
                      <a:pt x="3324" y="2155"/>
                    </a:cubicBezTo>
                    <a:cubicBezTo>
                      <a:pt x="3336" y="2180"/>
                      <a:pt x="3364" y="2194"/>
                      <a:pt x="3392" y="2188"/>
                    </a:cubicBezTo>
                    <a:cubicBezTo>
                      <a:pt x="3419" y="2182"/>
                      <a:pt x="3437" y="2159"/>
                      <a:pt x="3438" y="2133"/>
                    </a:cubicBezTo>
                    <a:cubicBezTo>
                      <a:pt x="3500" y="2131"/>
                      <a:pt x="3561" y="2145"/>
                      <a:pt x="3617" y="2174"/>
                    </a:cubicBezTo>
                    <a:close/>
                    <a:moveTo>
                      <a:pt x="2722" y="1579"/>
                    </a:moveTo>
                    <a:cubicBezTo>
                      <a:pt x="2709" y="1561"/>
                      <a:pt x="2704" y="1540"/>
                      <a:pt x="2707" y="1518"/>
                    </a:cubicBezTo>
                    <a:cubicBezTo>
                      <a:pt x="2709" y="1507"/>
                      <a:pt x="2712" y="1497"/>
                      <a:pt x="2718" y="1487"/>
                    </a:cubicBezTo>
                    <a:cubicBezTo>
                      <a:pt x="2735" y="1460"/>
                      <a:pt x="2767" y="1445"/>
                      <a:pt x="2799" y="1450"/>
                    </a:cubicBezTo>
                    <a:cubicBezTo>
                      <a:pt x="2843" y="1456"/>
                      <a:pt x="2874" y="1497"/>
                      <a:pt x="2868" y="1542"/>
                    </a:cubicBezTo>
                    <a:cubicBezTo>
                      <a:pt x="2866" y="1553"/>
                      <a:pt x="2862" y="1563"/>
                      <a:pt x="2856" y="1573"/>
                    </a:cubicBezTo>
                    <a:cubicBezTo>
                      <a:pt x="2839" y="1600"/>
                      <a:pt x="2808" y="1615"/>
                      <a:pt x="2776" y="1610"/>
                    </a:cubicBezTo>
                    <a:cubicBezTo>
                      <a:pt x="2754" y="1607"/>
                      <a:pt x="2735" y="1596"/>
                      <a:pt x="2722" y="1579"/>
                    </a:cubicBezTo>
                    <a:close/>
                    <a:moveTo>
                      <a:pt x="2792" y="1625"/>
                    </a:moveTo>
                    <a:cubicBezTo>
                      <a:pt x="2823" y="1623"/>
                      <a:pt x="2852" y="1607"/>
                      <a:pt x="2869" y="1580"/>
                    </a:cubicBezTo>
                    <a:cubicBezTo>
                      <a:pt x="2876" y="1569"/>
                      <a:pt x="2880" y="1557"/>
                      <a:pt x="2882" y="1544"/>
                    </a:cubicBezTo>
                    <a:cubicBezTo>
                      <a:pt x="2882" y="1540"/>
                      <a:pt x="2883" y="1537"/>
                      <a:pt x="2883" y="1533"/>
                    </a:cubicBezTo>
                    <a:lnTo>
                      <a:pt x="3137" y="1524"/>
                    </a:lnTo>
                    <a:cubicBezTo>
                      <a:pt x="3137" y="1532"/>
                      <a:pt x="3139" y="1540"/>
                      <a:pt x="3141" y="1548"/>
                    </a:cubicBezTo>
                    <a:cubicBezTo>
                      <a:pt x="3159" y="1608"/>
                      <a:pt x="3218" y="1644"/>
                      <a:pt x="3278" y="1636"/>
                    </a:cubicBezTo>
                    <a:lnTo>
                      <a:pt x="3362" y="2071"/>
                    </a:lnTo>
                    <a:cubicBezTo>
                      <a:pt x="3332" y="2080"/>
                      <a:pt x="3313" y="2111"/>
                      <a:pt x="3320" y="2142"/>
                    </a:cubicBezTo>
                    <a:cubicBezTo>
                      <a:pt x="3245" y="2169"/>
                      <a:pt x="3182" y="2219"/>
                      <a:pt x="3138" y="2285"/>
                    </a:cubicBezTo>
                    <a:cubicBezTo>
                      <a:pt x="3126" y="2279"/>
                      <a:pt x="3112" y="2277"/>
                      <a:pt x="3099" y="2280"/>
                    </a:cubicBezTo>
                    <a:cubicBezTo>
                      <a:pt x="3083" y="2284"/>
                      <a:pt x="3071" y="2293"/>
                      <a:pt x="3063" y="2305"/>
                    </a:cubicBezTo>
                    <a:lnTo>
                      <a:pt x="2889" y="2222"/>
                    </a:lnTo>
                    <a:cubicBezTo>
                      <a:pt x="2899" y="2196"/>
                      <a:pt x="2901" y="2166"/>
                      <a:pt x="2892" y="2137"/>
                    </a:cubicBezTo>
                    <a:cubicBezTo>
                      <a:pt x="2877" y="2086"/>
                      <a:pt x="2832" y="2053"/>
                      <a:pt x="2781" y="2049"/>
                    </a:cubicBezTo>
                    <a:lnTo>
                      <a:pt x="2792" y="1625"/>
                    </a:lnTo>
                    <a:close/>
                    <a:moveTo>
                      <a:pt x="2755" y="2299"/>
                    </a:moveTo>
                    <a:cubicBezTo>
                      <a:pt x="2772" y="2302"/>
                      <a:pt x="2791" y="2300"/>
                      <a:pt x="2809" y="2295"/>
                    </a:cubicBezTo>
                    <a:cubicBezTo>
                      <a:pt x="2842" y="2285"/>
                      <a:pt x="2867" y="2263"/>
                      <a:pt x="2882" y="2235"/>
                    </a:cubicBezTo>
                    <a:lnTo>
                      <a:pt x="3056" y="2318"/>
                    </a:lnTo>
                    <a:cubicBezTo>
                      <a:pt x="3052" y="2328"/>
                      <a:pt x="3050" y="2340"/>
                      <a:pt x="3053" y="2353"/>
                    </a:cubicBezTo>
                    <a:cubicBezTo>
                      <a:pt x="3058" y="2372"/>
                      <a:pt x="3071" y="2387"/>
                      <a:pt x="3088" y="2394"/>
                    </a:cubicBezTo>
                    <a:cubicBezTo>
                      <a:pt x="3069" y="2462"/>
                      <a:pt x="3070" y="2534"/>
                      <a:pt x="3091" y="2603"/>
                    </a:cubicBezTo>
                    <a:cubicBezTo>
                      <a:pt x="3120" y="2699"/>
                      <a:pt x="3185" y="2777"/>
                      <a:pt x="3274" y="2824"/>
                    </a:cubicBezTo>
                    <a:cubicBezTo>
                      <a:pt x="3285" y="2830"/>
                      <a:pt x="3297" y="2835"/>
                      <a:pt x="3309" y="2840"/>
                    </a:cubicBezTo>
                    <a:cubicBezTo>
                      <a:pt x="3306" y="2849"/>
                      <a:pt x="3306" y="2859"/>
                      <a:pt x="3308" y="2869"/>
                    </a:cubicBezTo>
                    <a:cubicBezTo>
                      <a:pt x="3314" y="2894"/>
                      <a:pt x="3333" y="2911"/>
                      <a:pt x="3356" y="2915"/>
                    </a:cubicBezTo>
                    <a:lnTo>
                      <a:pt x="3344" y="3213"/>
                    </a:lnTo>
                    <a:cubicBezTo>
                      <a:pt x="3339" y="3213"/>
                      <a:pt x="3333" y="3213"/>
                      <a:pt x="3327" y="3215"/>
                    </a:cubicBezTo>
                    <a:cubicBezTo>
                      <a:pt x="3285" y="3225"/>
                      <a:pt x="3257" y="3263"/>
                      <a:pt x="3259" y="3305"/>
                    </a:cubicBezTo>
                    <a:lnTo>
                      <a:pt x="2751" y="3371"/>
                    </a:lnTo>
                    <a:cubicBezTo>
                      <a:pt x="2750" y="3366"/>
                      <a:pt x="2749" y="3362"/>
                      <a:pt x="2747" y="3357"/>
                    </a:cubicBezTo>
                    <a:cubicBezTo>
                      <a:pt x="2737" y="3323"/>
                      <a:pt x="2714" y="3296"/>
                      <a:pt x="2682" y="3279"/>
                    </a:cubicBezTo>
                    <a:cubicBezTo>
                      <a:pt x="2670" y="3272"/>
                      <a:pt x="2656" y="3268"/>
                      <a:pt x="2643" y="3266"/>
                    </a:cubicBezTo>
                    <a:lnTo>
                      <a:pt x="2755" y="2299"/>
                    </a:lnTo>
                    <a:close/>
                    <a:moveTo>
                      <a:pt x="2507" y="3432"/>
                    </a:moveTo>
                    <a:cubicBezTo>
                      <a:pt x="2496" y="3399"/>
                      <a:pt x="2501" y="3363"/>
                      <a:pt x="2519" y="3334"/>
                    </a:cubicBezTo>
                    <a:cubicBezTo>
                      <a:pt x="2534" y="3310"/>
                      <a:pt x="2558" y="3292"/>
                      <a:pt x="2585" y="3283"/>
                    </a:cubicBezTo>
                    <a:cubicBezTo>
                      <a:pt x="2615" y="3274"/>
                      <a:pt x="2648" y="3277"/>
                      <a:pt x="2676" y="3292"/>
                    </a:cubicBezTo>
                    <a:cubicBezTo>
                      <a:pt x="2704" y="3307"/>
                      <a:pt x="2724" y="3331"/>
                      <a:pt x="2734" y="3362"/>
                    </a:cubicBezTo>
                    <a:cubicBezTo>
                      <a:pt x="2744" y="3394"/>
                      <a:pt x="2739" y="3430"/>
                      <a:pt x="2721" y="3459"/>
                    </a:cubicBezTo>
                    <a:cubicBezTo>
                      <a:pt x="2706" y="3484"/>
                      <a:pt x="2683" y="3502"/>
                      <a:pt x="2655" y="3510"/>
                    </a:cubicBezTo>
                    <a:cubicBezTo>
                      <a:pt x="2593" y="3530"/>
                      <a:pt x="2526" y="3494"/>
                      <a:pt x="2507" y="3432"/>
                    </a:cubicBezTo>
                    <a:moveTo>
                      <a:pt x="2645" y="3528"/>
                    </a:moveTo>
                    <a:lnTo>
                      <a:pt x="2784" y="4058"/>
                    </a:lnTo>
                    <a:cubicBezTo>
                      <a:pt x="2759" y="4066"/>
                      <a:pt x="2736" y="4082"/>
                      <a:pt x="2719" y="4106"/>
                    </a:cubicBezTo>
                    <a:cubicBezTo>
                      <a:pt x="2715" y="4113"/>
                      <a:pt x="2711" y="4119"/>
                      <a:pt x="2708" y="4126"/>
                    </a:cubicBezTo>
                    <a:lnTo>
                      <a:pt x="1997" y="3858"/>
                    </a:lnTo>
                    <a:cubicBezTo>
                      <a:pt x="2003" y="3837"/>
                      <a:pt x="2002" y="3814"/>
                      <a:pt x="1991" y="3794"/>
                    </a:cubicBezTo>
                    <a:lnTo>
                      <a:pt x="2512" y="3474"/>
                    </a:lnTo>
                    <a:cubicBezTo>
                      <a:pt x="2541" y="3515"/>
                      <a:pt x="2593" y="3537"/>
                      <a:pt x="2645" y="3528"/>
                    </a:cubicBezTo>
                    <a:close/>
                    <a:moveTo>
                      <a:pt x="1919" y="3922"/>
                    </a:moveTo>
                    <a:cubicBezTo>
                      <a:pt x="1931" y="3921"/>
                      <a:pt x="1943" y="3917"/>
                      <a:pt x="1955" y="3911"/>
                    </a:cubicBezTo>
                    <a:cubicBezTo>
                      <a:pt x="1972" y="3902"/>
                      <a:pt x="1984" y="3888"/>
                      <a:pt x="1992" y="3871"/>
                    </a:cubicBezTo>
                    <a:lnTo>
                      <a:pt x="2703" y="4140"/>
                    </a:lnTo>
                    <a:cubicBezTo>
                      <a:pt x="2695" y="4163"/>
                      <a:pt x="2695" y="4188"/>
                      <a:pt x="2702" y="4211"/>
                    </a:cubicBezTo>
                    <a:lnTo>
                      <a:pt x="2027" y="4439"/>
                    </a:lnTo>
                    <a:cubicBezTo>
                      <a:pt x="2015" y="4408"/>
                      <a:pt x="1994" y="4383"/>
                      <a:pt x="1965" y="4367"/>
                    </a:cubicBezTo>
                    <a:cubicBezTo>
                      <a:pt x="1950" y="4359"/>
                      <a:pt x="1933" y="4354"/>
                      <a:pt x="1917" y="4352"/>
                    </a:cubicBezTo>
                    <a:lnTo>
                      <a:pt x="1919" y="3922"/>
                    </a:lnTo>
                    <a:close/>
                    <a:moveTo>
                      <a:pt x="1845" y="4589"/>
                    </a:moveTo>
                    <a:cubicBezTo>
                      <a:pt x="1817" y="4574"/>
                      <a:pt x="1797" y="4549"/>
                      <a:pt x="1788" y="4519"/>
                    </a:cubicBezTo>
                    <a:cubicBezTo>
                      <a:pt x="1778" y="4486"/>
                      <a:pt x="1783" y="4451"/>
                      <a:pt x="1801" y="4422"/>
                    </a:cubicBezTo>
                    <a:cubicBezTo>
                      <a:pt x="1816" y="4397"/>
                      <a:pt x="1840" y="4379"/>
                      <a:pt x="1867" y="4371"/>
                    </a:cubicBezTo>
                    <a:cubicBezTo>
                      <a:pt x="1898" y="4362"/>
                      <a:pt x="1930" y="4365"/>
                      <a:pt x="1958" y="4380"/>
                    </a:cubicBezTo>
                    <a:cubicBezTo>
                      <a:pt x="1986" y="4395"/>
                      <a:pt x="2006" y="4420"/>
                      <a:pt x="2015" y="4450"/>
                    </a:cubicBezTo>
                    <a:cubicBezTo>
                      <a:pt x="2025" y="4483"/>
                      <a:pt x="2021" y="4518"/>
                      <a:pt x="2003" y="4547"/>
                    </a:cubicBezTo>
                    <a:cubicBezTo>
                      <a:pt x="1987" y="4572"/>
                      <a:pt x="1964" y="4590"/>
                      <a:pt x="1936" y="4598"/>
                    </a:cubicBezTo>
                    <a:cubicBezTo>
                      <a:pt x="1905" y="4607"/>
                      <a:pt x="1873" y="4604"/>
                      <a:pt x="1845" y="4589"/>
                    </a:cubicBezTo>
                    <a:close/>
                    <a:moveTo>
                      <a:pt x="2293" y="4800"/>
                    </a:moveTo>
                    <a:cubicBezTo>
                      <a:pt x="2304" y="4805"/>
                      <a:pt x="2317" y="4807"/>
                      <a:pt x="2330" y="4804"/>
                    </a:cubicBezTo>
                    <a:cubicBezTo>
                      <a:pt x="2363" y="4796"/>
                      <a:pt x="2383" y="4764"/>
                      <a:pt x="2375" y="4731"/>
                    </a:cubicBezTo>
                    <a:cubicBezTo>
                      <a:pt x="2372" y="4719"/>
                      <a:pt x="2365" y="4708"/>
                      <a:pt x="2356" y="4700"/>
                    </a:cubicBezTo>
                    <a:cubicBezTo>
                      <a:pt x="2406" y="4642"/>
                      <a:pt x="2472" y="4598"/>
                      <a:pt x="2546" y="4575"/>
                    </a:cubicBezTo>
                    <a:cubicBezTo>
                      <a:pt x="2594" y="4561"/>
                      <a:pt x="2642" y="4555"/>
                      <a:pt x="2689" y="4558"/>
                    </a:cubicBezTo>
                    <a:cubicBezTo>
                      <a:pt x="2689" y="4562"/>
                      <a:pt x="2689" y="4566"/>
                      <a:pt x="2690" y="4571"/>
                    </a:cubicBezTo>
                    <a:cubicBezTo>
                      <a:pt x="2698" y="4603"/>
                      <a:pt x="2731" y="4623"/>
                      <a:pt x="2763" y="4616"/>
                    </a:cubicBezTo>
                    <a:cubicBezTo>
                      <a:pt x="2782" y="4611"/>
                      <a:pt x="2797" y="4598"/>
                      <a:pt x="2804" y="4581"/>
                    </a:cubicBezTo>
                    <a:cubicBezTo>
                      <a:pt x="2913" y="4620"/>
                      <a:pt x="3004" y="4705"/>
                      <a:pt x="3048" y="4819"/>
                    </a:cubicBezTo>
                    <a:cubicBezTo>
                      <a:pt x="3022" y="4830"/>
                      <a:pt x="3006" y="4859"/>
                      <a:pt x="3013" y="4888"/>
                    </a:cubicBezTo>
                    <a:cubicBezTo>
                      <a:pt x="3020" y="4917"/>
                      <a:pt x="3046" y="4936"/>
                      <a:pt x="3075" y="4934"/>
                    </a:cubicBezTo>
                    <a:cubicBezTo>
                      <a:pt x="3081" y="5020"/>
                      <a:pt x="3061" y="5107"/>
                      <a:pt x="3015" y="5182"/>
                    </a:cubicBezTo>
                    <a:cubicBezTo>
                      <a:pt x="2963" y="5266"/>
                      <a:pt x="2882" y="5328"/>
                      <a:pt x="2787" y="5358"/>
                    </a:cubicBezTo>
                    <a:cubicBezTo>
                      <a:pt x="2698" y="5385"/>
                      <a:pt x="2605" y="5381"/>
                      <a:pt x="2520" y="5348"/>
                    </a:cubicBezTo>
                    <a:cubicBezTo>
                      <a:pt x="2524" y="5337"/>
                      <a:pt x="2525" y="5325"/>
                      <a:pt x="2522" y="5312"/>
                    </a:cubicBezTo>
                    <a:cubicBezTo>
                      <a:pt x="2515" y="5280"/>
                      <a:pt x="2482" y="5260"/>
                      <a:pt x="2450" y="5267"/>
                    </a:cubicBezTo>
                    <a:cubicBezTo>
                      <a:pt x="2436" y="5271"/>
                      <a:pt x="2424" y="5279"/>
                      <a:pt x="2416" y="5290"/>
                    </a:cubicBezTo>
                    <a:cubicBezTo>
                      <a:pt x="2383" y="5265"/>
                      <a:pt x="2355" y="5235"/>
                      <a:pt x="2331" y="5202"/>
                    </a:cubicBezTo>
                    <a:cubicBezTo>
                      <a:pt x="2347" y="5187"/>
                      <a:pt x="2356" y="5165"/>
                      <a:pt x="2350" y="5143"/>
                    </a:cubicBezTo>
                    <a:cubicBezTo>
                      <a:pt x="2343" y="5111"/>
                      <a:pt x="2311" y="5091"/>
                      <a:pt x="2279" y="5098"/>
                    </a:cubicBezTo>
                    <a:cubicBezTo>
                      <a:pt x="2278" y="5094"/>
                      <a:pt x="2277" y="5091"/>
                      <a:pt x="2275" y="5087"/>
                    </a:cubicBezTo>
                    <a:cubicBezTo>
                      <a:pt x="2246" y="4992"/>
                      <a:pt x="2253" y="4890"/>
                      <a:pt x="2293" y="4800"/>
                    </a:cubicBezTo>
                    <a:moveTo>
                      <a:pt x="2239" y="5186"/>
                    </a:moveTo>
                    <a:cubicBezTo>
                      <a:pt x="2252" y="5209"/>
                      <a:pt x="2279" y="5222"/>
                      <a:pt x="2305" y="5215"/>
                    </a:cubicBezTo>
                    <a:cubicBezTo>
                      <a:pt x="2310" y="5214"/>
                      <a:pt x="2315" y="5212"/>
                      <a:pt x="2320" y="5210"/>
                    </a:cubicBezTo>
                    <a:cubicBezTo>
                      <a:pt x="2344" y="5245"/>
                      <a:pt x="2374" y="5276"/>
                      <a:pt x="2408" y="5302"/>
                    </a:cubicBezTo>
                    <a:cubicBezTo>
                      <a:pt x="2403" y="5314"/>
                      <a:pt x="2402" y="5327"/>
                      <a:pt x="2405" y="5340"/>
                    </a:cubicBezTo>
                    <a:cubicBezTo>
                      <a:pt x="2408" y="5356"/>
                      <a:pt x="2418" y="5368"/>
                      <a:pt x="2430" y="5376"/>
                    </a:cubicBezTo>
                    <a:lnTo>
                      <a:pt x="2077" y="6001"/>
                    </a:lnTo>
                    <a:cubicBezTo>
                      <a:pt x="2038" y="5981"/>
                      <a:pt x="1992" y="5982"/>
                      <a:pt x="1955" y="6003"/>
                    </a:cubicBezTo>
                    <a:lnTo>
                      <a:pt x="1664" y="5558"/>
                    </a:lnTo>
                    <a:cubicBezTo>
                      <a:pt x="1673" y="5551"/>
                      <a:pt x="1681" y="5542"/>
                      <a:pt x="1687" y="5531"/>
                    </a:cubicBezTo>
                    <a:cubicBezTo>
                      <a:pt x="1701" y="5507"/>
                      <a:pt x="1702" y="5480"/>
                      <a:pt x="1692" y="5456"/>
                    </a:cubicBezTo>
                    <a:lnTo>
                      <a:pt x="2239" y="5186"/>
                    </a:lnTo>
                    <a:close/>
                    <a:moveTo>
                      <a:pt x="2116" y="6187"/>
                    </a:moveTo>
                    <a:cubicBezTo>
                      <a:pt x="2098" y="6213"/>
                      <a:pt x="2070" y="6231"/>
                      <a:pt x="2039" y="6236"/>
                    </a:cubicBezTo>
                    <a:cubicBezTo>
                      <a:pt x="2008" y="6242"/>
                      <a:pt x="1976" y="6235"/>
                      <a:pt x="1950" y="6217"/>
                    </a:cubicBezTo>
                    <a:cubicBezTo>
                      <a:pt x="1898" y="6181"/>
                      <a:pt x="1883" y="6111"/>
                      <a:pt x="1917" y="6057"/>
                    </a:cubicBezTo>
                    <a:cubicBezTo>
                      <a:pt x="1918" y="6055"/>
                      <a:pt x="1919" y="6054"/>
                      <a:pt x="1920" y="6052"/>
                    </a:cubicBezTo>
                    <a:cubicBezTo>
                      <a:pt x="1957" y="5998"/>
                      <a:pt x="2032" y="5985"/>
                      <a:pt x="2085" y="6022"/>
                    </a:cubicBezTo>
                    <a:cubicBezTo>
                      <a:pt x="2139" y="6059"/>
                      <a:pt x="2153" y="6133"/>
                      <a:pt x="2116" y="6187"/>
                    </a:cubicBezTo>
                    <a:moveTo>
                      <a:pt x="704" y="6311"/>
                    </a:moveTo>
                    <a:cubicBezTo>
                      <a:pt x="674" y="6211"/>
                      <a:pt x="688" y="6104"/>
                      <a:pt x="742" y="6015"/>
                    </a:cubicBezTo>
                    <a:cubicBezTo>
                      <a:pt x="788" y="5941"/>
                      <a:pt x="859" y="5886"/>
                      <a:pt x="942" y="5861"/>
                    </a:cubicBezTo>
                    <a:cubicBezTo>
                      <a:pt x="983" y="5848"/>
                      <a:pt x="1023" y="5843"/>
                      <a:pt x="1063" y="5845"/>
                    </a:cubicBezTo>
                    <a:cubicBezTo>
                      <a:pt x="1064" y="5857"/>
                      <a:pt x="1068" y="5869"/>
                      <a:pt x="1076" y="5879"/>
                    </a:cubicBezTo>
                    <a:cubicBezTo>
                      <a:pt x="1098" y="5905"/>
                      <a:pt x="1135" y="5909"/>
                      <a:pt x="1161" y="5888"/>
                    </a:cubicBezTo>
                    <a:cubicBezTo>
                      <a:pt x="1168" y="5882"/>
                      <a:pt x="1173" y="5876"/>
                      <a:pt x="1177" y="5869"/>
                    </a:cubicBezTo>
                    <a:cubicBezTo>
                      <a:pt x="1192" y="5875"/>
                      <a:pt x="1208" y="5882"/>
                      <a:pt x="1222" y="5890"/>
                    </a:cubicBezTo>
                    <a:cubicBezTo>
                      <a:pt x="1212" y="5910"/>
                      <a:pt x="1214" y="5936"/>
                      <a:pt x="1229" y="5955"/>
                    </a:cubicBezTo>
                    <a:cubicBezTo>
                      <a:pt x="1250" y="5981"/>
                      <a:pt x="1288" y="5985"/>
                      <a:pt x="1314" y="5964"/>
                    </a:cubicBezTo>
                    <a:lnTo>
                      <a:pt x="1315" y="5963"/>
                    </a:lnTo>
                    <a:cubicBezTo>
                      <a:pt x="1350" y="6001"/>
                      <a:pt x="1376" y="6046"/>
                      <a:pt x="1392" y="6099"/>
                    </a:cubicBezTo>
                    <a:cubicBezTo>
                      <a:pt x="1423" y="6198"/>
                      <a:pt x="1409" y="6306"/>
                      <a:pt x="1355" y="6394"/>
                    </a:cubicBezTo>
                    <a:cubicBezTo>
                      <a:pt x="1309" y="6468"/>
                      <a:pt x="1238" y="6523"/>
                      <a:pt x="1155" y="6549"/>
                    </a:cubicBezTo>
                    <a:cubicBezTo>
                      <a:pt x="1063" y="6577"/>
                      <a:pt x="965" y="6568"/>
                      <a:pt x="880" y="6523"/>
                    </a:cubicBezTo>
                    <a:cubicBezTo>
                      <a:pt x="870" y="6518"/>
                      <a:pt x="861" y="6512"/>
                      <a:pt x="852" y="6506"/>
                    </a:cubicBezTo>
                    <a:cubicBezTo>
                      <a:pt x="864" y="6485"/>
                      <a:pt x="863" y="6458"/>
                      <a:pt x="847" y="6437"/>
                    </a:cubicBezTo>
                    <a:cubicBezTo>
                      <a:pt x="826" y="6413"/>
                      <a:pt x="791" y="6408"/>
                      <a:pt x="765" y="6427"/>
                    </a:cubicBezTo>
                    <a:cubicBezTo>
                      <a:pt x="738" y="6393"/>
                      <a:pt x="718" y="6354"/>
                      <a:pt x="704" y="6311"/>
                    </a:cubicBezTo>
                    <a:moveTo>
                      <a:pt x="682" y="6736"/>
                    </a:moveTo>
                    <a:cubicBezTo>
                      <a:pt x="682" y="6722"/>
                      <a:pt x="681" y="6709"/>
                      <a:pt x="677" y="6696"/>
                    </a:cubicBezTo>
                    <a:cubicBezTo>
                      <a:pt x="671" y="6677"/>
                      <a:pt x="661" y="6660"/>
                      <a:pt x="648" y="6646"/>
                    </a:cubicBezTo>
                    <a:lnTo>
                      <a:pt x="765" y="6525"/>
                    </a:lnTo>
                    <a:cubicBezTo>
                      <a:pt x="787" y="6540"/>
                      <a:pt x="817" y="6540"/>
                      <a:pt x="838" y="6522"/>
                    </a:cubicBezTo>
                    <a:cubicBezTo>
                      <a:pt x="840" y="6521"/>
                      <a:pt x="841" y="6519"/>
                      <a:pt x="843" y="6518"/>
                    </a:cubicBezTo>
                    <a:cubicBezTo>
                      <a:pt x="853" y="6524"/>
                      <a:pt x="863" y="6530"/>
                      <a:pt x="874" y="6536"/>
                    </a:cubicBezTo>
                    <a:cubicBezTo>
                      <a:pt x="962" y="6582"/>
                      <a:pt x="1063" y="6592"/>
                      <a:pt x="1159" y="6562"/>
                    </a:cubicBezTo>
                    <a:cubicBezTo>
                      <a:pt x="1245" y="6536"/>
                      <a:pt x="1319" y="6479"/>
                      <a:pt x="1367" y="6402"/>
                    </a:cubicBezTo>
                    <a:cubicBezTo>
                      <a:pt x="1424" y="6310"/>
                      <a:pt x="1438" y="6198"/>
                      <a:pt x="1406" y="6094"/>
                    </a:cubicBezTo>
                    <a:cubicBezTo>
                      <a:pt x="1389" y="6040"/>
                      <a:pt x="1361" y="5992"/>
                      <a:pt x="1325" y="5952"/>
                    </a:cubicBezTo>
                    <a:cubicBezTo>
                      <a:pt x="1340" y="5931"/>
                      <a:pt x="1340" y="5901"/>
                      <a:pt x="1323" y="5879"/>
                    </a:cubicBezTo>
                    <a:cubicBezTo>
                      <a:pt x="1321" y="5877"/>
                      <a:pt x="1320" y="5876"/>
                      <a:pt x="1318" y="5874"/>
                    </a:cubicBezTo>
                    <a:lnTo>
                      <a:pt x="1562" y="5562"/>
                    </a:lnTo>
                    <a:cubicBezTo>
                      <a:pt x="1564" y="5563"/>
                      <a:pt x="1565" y="5564"/>
                      <a:pt x="1567" y="5565"/>
                    </a:cubicBezTo>
                    <a:cubicBezTo>
                      <a:pt x="1594" y="5581"/>
                      <a:pt x="1627" y="5580"/>
                      <a:pt x="1652" y="5566"/>
                    </a:cubicBezTo>
                    <a:lnTo>
                      <a:pt x="1942" y="6010"/>
                    </a:lnTo>
                    <a:cubicBezTo>
                      <a:pt x="1929" y="6019"/>
                      <a:pt x="1918" y="6030"/>
                      <a:pt x="1908" y="6044"/>
                    </a:cubicBezTo>
                    <a:cubicBezTo>
                      <a:pt x="1878" y="6088"/>
                      <a:pt x="1878" y="6144"/>
                      <a:pt x="1903" y="6187"/>
                    </a:cubicBezTo>
                    <a:lnTo>
                      <a:pt x="1092" y="6725"/>
                    </a:lnTo>
                    <a:cubicBezTo>
                      <a:pt x="1085" y="6717"/>
                      <a:pt x="1076" y="6709"/>
                      <a:pt x="1065" y="6703"/>
                    </a:cubicBezTo>
                    <a:cubicBezTo>
                      <a:pt x="1023" y="6679"/>
                      <a:pt x="969" y="6694"/>
                      <a:pt x="945" y="6737"/>
                    </a:cubicBezTo>
                    <a:cubicBezTo>
                      <a:pt x="940" y="6745"/>
                      <a:pt x="937" y="6754"/>
                      <a:pt x="935" y="6763"/>
                    </a:cubicBezTo>
                    <a:lnTo>
                      <a:pt x="682" y="6736"/>
                    </a:lnTo>
                    <a:close/>
                    <a:moveTo>
                      <a:pt x="1701" y="7449"/>
                    </a:moveTo>
                    <a:cubicBezTo>
                      <a:pt x="1702" y="7448"/>
                      <a:pt x="1703" y="7446"/>
                      <a:pt x="1705" y="7444"/>
                    </a:cubicBezTo>
                    <a:cubicBezTo>
                      <a:pt x="1715" y="7429"/>
                      <a:pt x="1729" y="7417"/>
                      <a:pt x="1744" y="7408"/>
                    </a:cubicBezTo>
                    <a:lnTo>
                      <a:pt x="1750" y="7405"/>
                    </a:lnTo>
                    <a:cubicBezTo>
                      <a:pt x="1788" y="7387"/>
                      <a:pt x="1833" y="7389"/>
                      <a:pt x="1870" y="7414"/>
                    </a:cubicBezTo>
                    <a:cubicBezTo>
                      <a:pt x="1923" y="7451"/>
                      <a:pt x="1937" y="7525"/>
                      <a:pt x="1900" y="7579"/>
                    </a:cubicBezTo>
                    <a:cubicBezTo>
                      <a:pt x="1863" y="7633"/>
                      <a:pt x="1789" y="7647"/>
                      <a:pt x="1735" y="7610"/>
                    </a:cubicBezTo>
                    <a:cubicBezTo>
                      <a:pt x="1683" y="7574"/>
                      <a:pt x="1668" y="7503"/>
                      <a:pt x="1701" y="7449"/>
                    </a:cubicBezTo>
                    <a:moveTo>
                      <a:pt x="945" y="8825"/>
                    </a:moveTo>
                    <a:cubicBezTo>
                      <a:pt x="860" y="8780"/>
                      <a:pt x="798" y="8705"/>
                      <a:pt x="769" y="8613"/>
                    </a:cubicBezTo>
                    <a:cubicBezTo>
                      <a:pt x="739" y="8513"/>
                      <a:pt x="752" y="8406"/>
                      <a:pt x="807" y="8317"/>
                    </a:cubicBezTo>
                    <a:cubicBezTo>
                      <a:pt x="853" y="8243"/>
                      <a:pt x="924" y="8188"/>
                      <a:pt x="1007" y="8163"/>
                    </a:cubicBezTo>
                    <a:cubicBezTo>
                      <a:pt x="1052" y="8149"/>
                      <a:pt x="1098" y="8144"/>
                      <a:pt x="1143" y="8148"/>
                    </a:cubicBezTo>
                    <a:cubicBezTo>
                      <a:pt x="1141" y="8164"/>
                      <a:pt x="1145" y="8181"/>
                      <a:pt x="1156" y="8194"/>
                    </a:cubicBezTo>
                    <a:cubicBezTo>
                      <a:pt x="1177" y="8220"/>
                      <a:pt x="1215" y="8224"/>
                      <a:pt x="1241" y="8203"/>
                    </a:cubicBezTo>
                    <a:cubicBezTo>
                      <a:pt x="1249" y="8196"/>
                      <a:pt x="1255" y="8187"/>
                      <a:pt x="1259" y="8177"/>
                    </a:cubicBezTo>
                    <a:cubicBezTo>
                      <a:pt x="1266" y="8181"/>
                      <a:pt x="1274" y="8184"/>
                      <a:pt x="1281" y="8188"/>
                    </a:cubicBezTo>
                    <a:cubicBezTo>
                      <a:pt x="1329" y="8214"/>
                      <a:pt x="1370" y="8249"/>
                      <a:pt x="1402" y="8291"/>
                    </a:cubicBezTo>
                    <a:cubicBezTo>
                      <a:pt x="1400" y="8292"/>
                      <a:pt x="1398" y="8293"/>
                      <a:pt x="1397" y="8294"/>
                    </a:cubicBezTo>
                    <a:cubicBezTo>
                      <a:pt x="1371" y="8316"/>
                      <a:pt x="1367" y="8353"/>
                      <a:pt x="1388" y="8379"/>
                    </a:cubicBezTo>
                    <a:cubicBezTo>
                      <a:pt x="1405" y="8400"/>
                      <a:pt x="1433" y="8406"/>
                      <a:pt x="1456" y="8397"/>
                    </a:cubicBezTo>
                    <a:lnTo>
                      <a:pt x="1457" y="8401"/>
                    </a:lnTo>
                    <a:cubicBezTo>
                      <a:pt x="1488" y="8500"/>
                      <a:pt x="1474" y="8608"/>
                      <a:pt x="1419" y="8696"/>
                    </a:cubicBezTo>
                    <a:cubicBezTo>
                      <a:pt x="1418" y="8698"/>
                      <a:pt x="1417" y="8699"/>
                      <a:pt x="1416" y="8701"/>
                    </a:cubicBezTo>
                    <a:cubicBezTo>
                      <a:pt x="1396" y="8693"/>
                      <a:pt x="1373" y="8695"/>
                      <a:pt x="1355" y="8710"/>
                    </a:cubicBezTo>
                    <a:cubicBezTo>
                      <a:pt x="1332" y="8729"/>
                      <a:pt x="1326" y="8761"/>
                      <a:pt x="1340" y="8786"/>
                    </a:cubicBezTo>
                    <a:cubicBezTo>
                      <a:pt x="1305" y="8815"/>
                      <a:pt x="1264" y="8837"/>
                      <a:pt x="1219" y="8851"/>
                    </a:cubicBezTo>
                    <a:cubicBezTo>
                      <a:pt x="1127" y="8879"/>
                      <a:pt x="1030" y="8870"/>
                      <a:pt x="945" y="8825"/>
                    </a:cubicBezTo>
                    <a:moveTo>
                      <a:pt x="1702" y="8942"/>
                    </a:moveTo>
                    <a:cubicBezTo>
                      <a:pt x="1707" y="8963"/>
                      <a:pt x="1703" y="8985"/>
                      <a:pt x="1692" y="9003"/>
                    </a:cubicBezTo>
                    <a:cubicBezTo>
                      <a:pt x="1680" y="9022"/>
                      <a:pt x="1663" y="9035"/>
                      <a:pt x="1641" y="9040"/>
                    </a:cubicBezTo>
                    <a:cubicBezTo>
                      <a:pt x="1620" y="9045"/>
                      <a:pt x="1599" y="9041"/>
                      <a:pt x="1580" y="9030"/>
                    </a:cubicBezTo>
                    <a:cubicBezTo>
                      <a:pt x="1562" y="9018"/>
                      <a:pt x="1549" y="9000"/>
                      <a:pt x="1544" y="8979"/>
                    </a:cubicBezTo>
                    <a:cubicBezTo>
                      <a:pt x="1539" y="8958"/>
                      <a:pt x="1543" y="8936"/>
                      <a:pt x="1554" y="8918"/>
                    </a:cubicBezTo>
                    <a:cubicBezTo>
                      <a:pt x="1565" y="8899"/>
                      <a:pt x="1583" y="8887"/>
                      <a:pt x="1604" y="8882"/>
                    </a:cubicBezTo>
                    <a:cubicBezTo>
                      <a:pt x="1648" y="8871"/>
                      <a:pt x="1692" y="8898"/>
                      <a:pt x="1702" y="8942"/>
                    </a:cubicBezTo>
                    <a:close/>
                    <a:moveTo>
                      <a:pt x="1648" y="8868"/>
                    </a:moveTo>
                    <a:cubicBezTo>
                      <a:pt x="1633" y="8864"/>
                      <a:pt x="1617" y="8864"/>
                      <a:pt x="1601" y="8868"/>
                    </a:cubicBezTo>
                    <a:cubicBezTo>
                      <a:pt x="1584" y="8872"/>
                      <a:pt x="1569" y="8880"/>
                      <a:pt x="1557" y="8892"/>
                    </a:cubicBezTo>
                    <a:lnTo>
                      <a:pt x="1442" y="8791"/>
                    </a:lnTo>
                    <a:cubicBezTo>
                      <a:pt x="1457" y="8769"/>
                      <a:pt x="1457" y="8740"/>
                      <a:pt x="1440" y="8718"/>
                    </a:cubicBezTo>
                    <a:cubicBezTo>
                      <a:pt x="1436" y="8714"/>
                      <a:pt x="1433" y="8711"/>
                      <a:pt x="1429" y="8708"/>
                    </a:cubicBezTo>
                    <a:cubicBezTo>
                      <a:pt x="1430" y="8707"/>
                      <a:pt x="1431" y="8705"/>
                      <a:pt x="1432" y="8704"/>
                    </a:cubicBezTo>
                    <a:cubicBezTo>
                      <a:pt x="1489" y="8612"/>
                      <a:pt x="1503" y="8500"/>
                      <a:pt x="1471" y="8396"/>
                    </a:cubicBezTo>
                    <a:cubicBezTo>
                      <a:pt x="1470" y="8394"/>
                      <a:pt x="1470" y="8392"/>
                      <a:pt x="1469" y="8390"/>
                    </a:cubicBezTo>
                    <a:lnTo>
                      <a:pt x="1473" y="8388"/>
                    </a:lnTo>
                    <a:cubicBezTo>
                      <a:pt x="1494" y="8370"/>
                      <a:pt x="1500" y="8341"/>
                      <a:pt x="1490" y="8317"/>
                    </a:cubicBezTo>
                    <a:lnTo>
                      <a:pt x="1849" y="8133"/>
                    </a:lnTo>
                    <a:cubicBezTo>
                      <a:pt x="1863" y="8156"/>
                      <a:pt x="1883" y="8173"/>
                      <a:pt x="1906" y="8184"/>
                    </a:cubicBezTo>
                    <a:lnTo>
                      <a:pt x="1648" y="8868"/>
                    </a:lnTo>
                    <a:close/>
                    <a:moveTo>
                      <a:pt x="2873" y="7793"/>
                    </a:moveTo>
                    <a:cubicBezTo>
                      <a:pt x="2892" y="7804"/>
                      <a:pt x="2904" y="7822"/>
                      <a:pt x="2909" y="7843"/>
                    </a:cubicBezTo>
                    <a:cubicBezTo>
                      <a:pt x="2914" y="7865"/>
                      <a:pt x="2911" y="7886"/>
                      <a:pt x="2899" y="7905"/>
                    </a:cubicBezTo>
                    <a:cubicBezTo>
                      <a:pt x="2888" y="7923"/>
                      <a:pt x="2870" y="7936"/>
                      <a:pt x="2849" y="7941"/>
                    </a:cubicBezTo>
                    <a:cubicBezTo>
                      <a:pt x="2805" y="7951"/>
                      <a:pt x="2762" y="7924"/>
                      <a:pt x="2751" y="7881"/>
                    </a:cubicBezTo>
                    <a:cubicBezTo>
                      <a:pt x="2746" y="7859"/>
                      <a:pt x="2750" y="7838"/>
                      <a:pt x="2761" y="7819"/>
                    </a:cubicBezTo>
                    <a:cubicBezTo>
                      <a:pt x="2765" y="7814"/>
                      <a:pt x="2769" y="7809"/>
                      <a:pt x="2774" y="7804"/>
                    </a:cubicBezTo>
                    <a:lnTo>
                      <a:pt x="2774" y="7805"/>
                    </a:lnTo>
                    <a:lnTo>
                      <a:pt x="2778" y="7800"/>
                    </a:lnTo>
                    <a:cubicBezTo>
                      <a:pt x="2788" y="7792"/>
                      <a:pt x="2799" y="7786"/>
                      <a:pt x="2812" y="7783"/>
                    </a:cubicBezTo>
                    <a:cubicBezTo>
                      <a:pt x="2833" y="7778"/>
                      <a:pt x="2855" y="7782"/>
                      <a:pt x="2873" y="7793"/>
                    </a:cubicBezTo>
                    <a:close/>
                    <a:moveTo>
                      <a:pt x="2762" y="7795"/>
                    </a:moveTo>
                    <a:cubicBezTo>
                      <a:pt x="2757" y="7800"/>
                      <a:pt x="2753" y="7806"/>
                      <a:pt x="2749" y="7812"/>
                    </a:cubicBezTo>
                    <a:cubicBezTo>
                      <a:pt x="2740" y="7827"/>
                      <a:pt x="2735" y="7844"/>
                      <a:pt x="2735" y="7862"/>
                    </a:cubicBezTo>
                    <a:lnTo>
                      <a:pt x="2077" y="8031"/>
                    </a:lnTo>
                    <a:cubicBezTo>
                      <a:pt x="2056" y="7965"/>
                      <a:pt x="1986" y="7928"/>
                      <a:pt x="1920" y="7949"/>
                    </a:cubicBezTo>
                    <a:cubicBezTo>
                      <a:pt x="1854" y="7969"/>
                      <a:pt x="1817" y="8040"/>
                      <a:pt x="1837" y="8106"/>
                    </a:cubicBezTo>
                    <a:cubicBezTo>
                      <a:pt x="1839" y="8111"/>
                      <a:pt x="1840" y="8116"/>
                      <a:pt x="1842" y="8120"/>
                    </a:cubicBezTo>
                    <a:lnTo>
                      <a:pt x="1483" y="8305"/>
                    </a:lnTo>
                    <a:lnTo>
                      <a:pt x="1481" y="8303"/>
                    </a:lnTo>
                    <a:cubicBezTo>
                      <a:pt x="1465" y="8283"/>
                      <a:pt x="1438" y="8276"/>
                      <a:pt x="1415" y="8284"/>
                    </a:cubicBezTo>
                    <a:cubicBezTo>
                      <a:pt x="1382" y="8240"/>
                      <a:pt x="1339" y="8202"/>
                      <a:pt x="1288" y="8176"/>
                    </a:cubicBezTo>
                    <a:cubicBezTo>
                      <a:pt x="1280" y="8171"/>
                      <a:pt x="1271" y="8167"/>
                      <a:pt x="1262" y="8163"/>
                    </a:cubicBezTo>
                    <a:cubicBezTo>
                      <a:pt x="1264" y="8148"/>
                      <a:pt x="1260" y="8131"/>
                      <a:pt x="1249" y="8118"/>
                    </a:cubicBezTo>
                    <a:cubicBezTo>
                      <a:pt x="1242" y="8108"/>
                      <a:pt x="1232" y="8102"/>
                      <a:pt x="1221" y="8099"/>
                    </a:cubicBezTo>
                    <a:lnTo>
                      <a:pt x="1264" y="7875"/>
                    </a:lnTo>
                    <a:cubicBezTo>
                      <a:pt x="1274" y="7876"/>
                      <a:pt x="1284" y="7876"/>
                      <a:pt x="1294" y="7873"/>
                    </a:cubicBezTo>
                    <a:cubicBezTo>
                      <a:pt x="1341" y="7862"/>
                      <a:pt x="1371" y="7815"/>
                      <a:pt x="1360" y="7767"/>
                    </a:cubicBezTo>
                    <a:cubicBezTo>
                      <a:pt x="1359" y="7764"/>
                      <a:pt x="1357" y="7761"/>
                      <a:pt x="1356" y="7758"/>
                    </a:cubicBezTo>
                    <a:lnTo>
                      <a:pt x="1688" y="7580"/>
                    </a:lnTo>
                    <a:cubicBezTo>
                      <a:pt x="1698" y="7596"/>
                      <a:pt x="1710" y="7610"/>
                      <a:pt x="1726" y="7621"/>
                    </a:cubicBezTo>
                    <a:cubicBezTo>
                      <a:pt x="1787" y="7663"/>
                      <a:pt x="1870" y="7648"/>
                      <a:pt x="1912" y="7588"/>
                    </a:cubicBezTo>
                    <a:cubicBezTo>
                      <a:pt x="1913" y="7586"/>
                      <a:pt x="1914" y="7584"/>
                      <a:pt x="1916" y="7582"/>
                    </a:cubicBezTo>
                    <a:cubicBezTo>
                      <a:pt x="1953" y="7522"/>
                      <a:pt x="1936" y="7443"/>
                      <a:pt x="1878" y="7402"/>
                    </a:cubicBezTo>
                    <a:cubicBezTo>
                      <a:pt x="1839" y="7375"/>
                      <a:pt x="1790" y="7372"/>
                      <a:pt x="1749" y="7390"/>
                    </a:cubicBezTo>
                    <a:lnTo>
                      <a:pt x="1522" y="6961"/>
                    </a:lnTo>
                    <a:cubicBezTo>
                      <a:pt x="1530" y="6956"/>
                      <a:pt x="1536" y="6949"/>
                      <a:pt x="1541" y="6941"/>
                    </a:cubicBezTo>
                    <a:cubicBezTo>
                      <a:pt x="1557" y="6912"/>
                      <a:pt x="1547" y="6875"/>
                      <a:pt x="1518" y="6859"/>
                    </a:cubicBezTo>
                    <a:cubicBezTo>
                      <a:pt x="1489" y="6843"/>
                      <a:pt x="1452" y="6853"/>
                      <a:pt x="1436" y="6882"/>
                    </a:cubicBezTo>
                    <a:cubicBezTo>
                      <a:pt x="1419" y="6911"/>
                      <a:pt x="1430" y="6948"/>
                      <a:pt x="1459" y="6964"/>
                    </a:cubicBezTo>
                    <a:cubicBezTo>
                      <a:pt x="1475" y="6973"/>
                      <a:pt x="1493" y="6974"/>
                      <a:pt x="1510" y="6968"/>
                    </a:cubicBezTo>
                    <a:lnTo>
                      <a:pt x="1736" y="7397"/>
                    </a:lnTo>
                    <a:cubicBezTo>
                      <a:pt x="1727" y="7402"/>
                      <a:pt x="1718" y="7408"/>
                      <a:pt x="1710" y="7416"/>
                    </a:cubicBezTo>
                    <a:lnTo>
                      <a:pt x="1090" y="6836"/>
                    </a:lnTo>
                    <a:cubicBezTo>
                      <a:pt x="1094" y="6832"/>
                      <a:pt x="1097" y="6828"/>
                      <a:pt x="1099" y="6823"/>
                    </a:cubicBezTo>
                    <a:cubicBezTo>
                      <a:pt x="1115" y="6796"/>
                      <a:pt x="1114" y="6763"/>
                      <a:pt x="1099" y="6737"/>
                    </a:cubicBezTo>
                    <a:lnTo>
                      <a:pt x="1911" y="6199"/>
                    </a:lnTo>
                    <a:cubicBezTo>
                      <a:pt x="1920" y="6211"/>
                      <a:pt x="1930" y="6221"/>
                      <a:pt x="1942" y="6229"/>
                    </a:cubicBezTo>
                    <a:cubicBezTo>
                      <a:pt x="1971" y="6249"/>
                      <a:pt x="2007" y="6257"/>
                      <a:pt x="2042" y="6251"/>
                    </a:cubicBezTo>
                    <a:cubicBezTo>
                      <a:pt x="2077" y="6244"/>
                      <a:pt x="2107" y="6225"/>
                      <a:pt x="2127" y="6195"/>
                    </a:cubicBezTo>
                    <a:cubicBezTo>
                      <a:pt x="2129" y="6193"/>
                      <a:pt x="2130" y="6192"/>
                      <a:pt x="2131" y="6190"/>
                    </a:cubicBezTo>
                    <a:cubicBezTo>
                      <a:pt x="2153" y="6154"/>
                      <a:pt x="2156" y="6112"/>
                      <a:pt x="2143" y="6075"/>
                    </a:cubicBezTo>
                    <a:lnTo>
                      <a:pt x="2533" y="5908"/>
                    </a:lnTo>
                    <a:cubicBezTo>
                      <a:pt x="2545" y="5926"/>
                      <a:pt x="2563" y="5939"/>
                      <a:pt x="2583" y="5945"/>
                    </a:cubicBezTo>
                    <a:lnTo>
                      <a:pt x="2249" y="7242"/>
                    </a:lnTo>
                    <a:cubicBezTo>
                      <a:pt x="2230" y="7238"/>
                      <a:pt x="2208" y="7239"/>
                      <a:pt x="2188" y="7245"/>
                    </a:cubicBezTo>
                    <a:cubicBezTo>
                      <a:pt x="2121" y="7266"/>
                      <a:pt x="2084" y="7336"/>
                      <a:pt x="2105" y="7402"/>
                    </a:cubicBezTo>
                    <a:cubicBezTo>
                      <a:pt x="2125" y="7469"/>
                      <a:pt x="2196" y="7506"/>
                      <a:pt x="2262" y="7486"/>
                    </a:cubicBezTo>
                    <a:cubicBezTo>
                      <a:pt x="2285" y="7479"/>
                      <a:pt x="2305" y="7465"/>
                      <a:pt x="2319" y="7448"/>
                    </a:cubicBezTo>
                    <a:lnTo>
                      <a:pt x="2762" y="7795"/>
                    </a:lnTo>
                    <a:close/>
                    <a:moveTo>
                      <a:pt x="2837" y="6987"/>
                    </a:moveTo>
                    <a:cubicBezTo>
                      <a:pt x="2803" y="7016"/>
                      <a:pt x="2751" y="7010"/>
                      <a:pt x="2723" y="6976"/>
                    </a:cubicBezTo>
                    <a:cubicBezTo>
                      <a:pt x="2701" y="6949"/>
                      <a:pt x="2699" y="6911"/>
                      <a:pt x="2717" y="6882"/>
                    </a:cubicBezTo>
                    <a:cubicBezTo>
                      <a:pt x="2722" y="6874"/>
                      <a:pt x="2728" y="6867"/>
                      <a:pt x="2735" y="6862"/>
                    </a:cubicBezTo>
                    <a:cubicBezTo>
                      <a:pt x="2769" y="6833"/>
                      <a:pt x="2820" y="6838"/>
                      <a:pt x="2849" y="6873"/>
                    </a:cubicBezTo>
                    <a:cubicBezTo>
                      <a:pt x="2871" y="6900"/>
                      <a:pt x="2873" y="6938"/>
                      <a:pt x="2855" y="6967"/>
                    </a:cubicBezTo>
                    <a:cubicBezTo>
                      <a:pt x="2850" y="6975"/>
                      <a:pt x="2844" y="6982"/>
                      <a:pt x="2837" y="6987"/>
                    </a:cubicBezTo>
                    <a:close/>
                    <a:moveTo>
                      <a:pt x="2881" y="6933"/>
                    </a:moveTo>
                    <a:cubicBezTo>
                      <a:pt x="2883" y="6909"/>
                      <a:pt x="2876" y="6884"/>
                      <a:pt x="2860" y="6864"/>
                    </a:cubicBezTo>
                    <a:cubicBezTo>
                      <a:pt x="2827" y="6823"/>
                      <a:pt x="2766" y="6817"/>
                      <a:pt x="2726" y="6850"/>
                    </a:cubicBezTo>
                    <a:cubicBezTo>
                      <a:pt x="2717" y="6857"/>
                      <a:pt x="2710" y="6865"/>
                      <a:pt x="2705" y="6874"/>
                    </a:cubicBezTo>
                    <a:cubicBezTo>
                      <a:pt x="2685" y="6907"/>
                      <a:pt x="2686" y="6948"/>
                      <a:pt x="2708" y="6979"/>
                    </a:cubicBezTo>
                    <a:lnTo>
                      <a:pt x="2322" y="7285"/>
                    </a:lnTo>
                    <a:cubicBezTo>
                      <a:pt x="2307" y="7267"/>
                      <a:pt x="2286" y="7253"/>
                      <a:pt x="2263" y="7245"/>
                    </a:cubicBezTo>
                    <a:lnTo>
                      <a:pt x="2597" y="5948"/>
                    </a:lnTo>
                    <a:cubicBezTo>
                      <a:pt x="2607" y="5949"/>
                      <a:pt x="2617" y="5949"/>
                      <a:pt x="2628" y="5946"/>
                    </a:cubicBezTo>
                    <a:cubicBezTo>
                      <a:pt x="2661" y="5939"/>
                      <a:pt x="2685" y="5913"/>
                      <a:pt x="2693" y="5882"/>
                    </a:cubicBezTo>
                    <a:lnTo>
                      <a:pt x="2974" y="5921"/>
                    </a:lnTo>
                    <a:cubicBezTo>
                      <a:pt x="2973" y="5939"/>
                      <a:pt x="2978" y="5957"/>
                      <a:pt x="2989" y="5971"/>
                    </a:cubicBezTo>
                    <a:cubicBezTo>
                      <a:pt x="3013" y="6000"/>
                      <a:pt x="3055" y="6004"/>
                      <a:pt x="3084" y="5980"/>
                    </a:cubicBezTo>
                    <a:cubicBezTo>
                      <a:pt x="3090" y="5976"/>
                      <a:pt x="3095" y="5970"/>
                      <a:pt x="3099" y="5964"/>
                    </a:cubicBezTo>
                    <a:cubicBezTo>
                      <a:pt x="3114" y="5939"/>
                      <a:pt x="3112" y="5908"/>
                      <a:pt x="3094" y="5885"/>
                    </a:cubicBezTo>
                    <a:cubicBezTo>
                      <a:pt x="3070" y="5857"/>
                      <a:pt x="3028" y="5852"/>
                      <a:pt x="2999" y="5876"/>
                    </a:cubicBezTo>
                    <a:cubicBezTo>
                      <a:pt x="2993" y="5881"/>
                      <a:pt x="2988" y="5886"/>
                      <a:pt x="2984" y="5893"/>
                    </a:cubicBezTo>
                    <a:cubicBezTo>
                      <a:pt x="2981" y="5897"/>
                      <a:pt x="2979" y="5902"/>
                      <a:pt x="2978" y="5907"/>
                    </a:cubicBezTo>
                    <a:lnTo>
                      <a:pt x="2695" y="5868"/>
                    </a:lnTo>
                    <a:cubicBezTo>
                      <a:pt x="2696" y="5859"/>
                      <a:pt x="2696" y="5849"/>
                      <a:pt x="2694" y="5840"/>
                    </a:cubicBezTo>
                    <a:cubicBezTo>
                      <a:pt x="2682" y="5793"/>
                      <a:pt x="2635" y="5763"/>
                      <a:pt x="2587" y="5774"/>
                    </a:cubicBezTo>
                    <a:cubicBezTo>
                      <a:pt x="2540" y="5786"/>
                      <a:pt x="2510" y="5833"/>
                      <a:pt x="2522" y="5881"/>
                    </a:cubicBezTo>
                    <a:cubicBezTo>
                      <a:pt x="2523" y="5886"/>
                      <a:pt x="2525" y="5891"/>
                      <a:pt x="2527" y="5895"/>
                    </a:cubicBezTo>
                    <a:lnTo>
                      <a:pt x="2138" y="6061"/>
                    </a:lnTo>
                    <a:cubicBezTo>
                      <a:pt x="2128" y="6041"/>
                      <a:pt x="2113" y="6024"/>
                      <a:pt x="2094" y="6010"/>
                    </a:cubicBezTo>
                    <a:lnTo>
                      <a:pt x="2090" y="6008"/>
                    </a:lnTo>
                    <a:lnTo>
                      <a:pt x="2443" y="5383"/>
                    </a:lnTo>
                    <a:cubicBezTo>
                      <a:pt x="2454" y="5387"/>
                      <a:pt x="2466" y="5388"/>
                      <a:pt x="2477" y="5385"/>
                    </a:cubicBezTo>
                    <a:cubicBezTo>
                      <a:pt x="2492" y="5381"/>
                      <a:pt x="2504" y="5373"/>
                      <a:pt x="2512" y="5361"/>
                    </a:cubicBezTo>
                    <a:cubicBezTo>
                      <a:pt x="2601" y="5396"/>
                      <a:pt x="2699" y="5400"/>
                      <a:pt x="2792" y="5371"/>
                    </a:cubicBezTo>
                    <a:cubicBezTo>
                      <a:pt x="2889" y="5341"/>
                      <a:pt x="2973" y="5277"/>
                      <a:pt x="3027" y="5190"/>
                    </a:cubicBezTo>
                    <a:cubicBezTo>
                      <a:pt x="3075" y="5112"/>
                      <a:pt x="3096" y="5021"/>
                      <a:pt x="3089" y="4932"/>
                    </a:cubicBezTo>
                    <a:cubicBezTo>
                      <a:pt x="3117" y="4923"/>
                      <a:pt x="3135" y="4895"/>
                      <a:pt x="3131" y="4865"/>
                    </a:cubicBezTo>
                    <a:lnTo>
                      <a:pt x="3245" y="4834"/>
                    </a:lnTo>
                    <a:cubicBezTo>
                      <a:pt x="3254" y="4863"/>
                      <a:pt x="3271" y="4888"/>
                      <a:pt x="3298" y="4907"/>
                    </a:cubicBezTo>
                    <a:cubicBezTo>
                      <a:pt x="3327" y="4927"/>
                      <a:pt x="3362" y="4934"/>
                      <a:pt x="3397" y="4928"/>
                    </a:cubicBezTo>
                    <a:cubicBezTo>
                      <a:pt x="3404" y="4927"/>
                      <a:pt x="3411" y="4925"/>
                      <a:pt x="3418" y="4922"/>
                    </a:cubicBezTo>
                    <a:lnTo>
                      <a:pt x="3526" y="5234"/>
                    </a:lnTo>
                    <a:cubicBezTo>
                      <a:pt x="3488" y="5251"/>
                      <a:pt x="3466" y="5293"/>
                      <a:pt x="3476" y="5335"/>
                    </a:cubicBezTo>
                    <a:cubicBezTo>
                      <a:pt x="3478" y="5345"/>
                      <a:pt x="3482" y="5354"/>
                      <a:pt x="3488" y="5362"/>
                    </a:cubicBezTo>
                    <a:lnTo>
                      <a:pt x="3329" y="5484"/>
                    </a:lnTo>
                    <a:cubicBezTo>
                      <a:pt x="3307" y="5462"/>
                      <a:pt x="3272" y="5459"/>
                      <a:pt x="3248" y="5479"/>
                    </a:cubicBezTo>
                    <a:cubicBezTo>
                      <a:pt x="3222" y="5500"/>
                      <a:pt x="3218" y="5538"/>
                      <a:pt x="3239" y="5564"/>
                    </a:cubicBezTo>
                    <a:cubicBezTo>
                      <a:pt x="3260" y="5590"/>
                      <a:pt x="3298" y="5594"/>
                      <a:pt x="3324" y="5573"/>
                    </a:cubicBezTo>
                    <a:cubicBezTo>
                      <a:pt x="3348" y="5554"/>
                      <a:pt x="3353" y="5521"/>
                      <a:pt x="3338" y="5495"/>
                    </a:cubicBezTo>
                    <a:lnTo>
                      <a:pt x="3497" y="5374"/>
                    </a:lnTo>
                    <a:cubicBezTo>
                      <a:pt x="3517" y="5397"/>
                      <a:pt x="3549" y="5408"/>
                      <a:pt x="3582" y="5401"/>
                    </a:cubicBezTo>
                    <a:cubicBezTo>
                      <a:pt x="3626" y="5390"/>
                      <a:pt x="3654" y="5348"/>
                      <a:pt x="3649" y="5304"/>
                    </a:cubicBezTo>
                    <a:lnTo>
                      <a:pt x="4622" y="5104"/>
                    </a:lnTo>
                    <a:cubicBezTo>
                      <a:pt x="4634" y="5150"/>
                      <a:pt x="4671" y="5186"/>
                      <a:pt x="4719" y="5197"/>
                    </a:cubicBezTo>
                    <a:lnTo>
                      <a:pt x="4579" y="5734"/>
                    </a:lnTo>
                    <a:lnTo>
                      <a:pt x="4577" y="5734"/>
                    </a:lnTo>
                    <a:cubicBezTo>
                      <a:pt x="4541" y="5729"/>
                      <a:pt x="4507" y="5746"/>
                      <a:pt x="4489" y="5775"/>
                    </a:cubicBezTo>
                    <a:lnTo>
                      <a:pt x="4315" y="5681"/>
                    </a:lnTo>
                    <a:lnTo>
                      <a:pt x="4301" y="5568"/>
                    </a:lnTo>
                    <a:cubicBezTo>
                      <a:pt x="4333" y="5560"/>
                      <a:pt x="4352" y="5528"/>
                      <a:pt x="4345" y="5496"/>
                    </a:cubicBezTo>
                    <a:cubicBezTo>
                      <a:pt x="4337" y="5464"/>
                      <a:pt x="4305" y="5444"/>
                      <a:pt x="4272" y="5451"/>
                    </a:cubicBezTo>
                    <a:cubicBezTo>
                      <a:pt x="4240" y="5459"/>
                      <a:pt x="4220" y="5491"/>
                      <a:pt x="4227" y="5524"/>
                    </a:cubicBezTo>
                    <a:cubicBezTo>
                      <a:pt x="4234" y="5552"/>
                      <a:pt x="4259" y="5571"/>
                      <a:pt x="4287" y="5570"/>
                    </a:cubicBezTo>
                    <a:lnTo>
                      <a:pt x="4299" y="5673"/>
                    </a:lnTo>
                    <a:lnTo>
                      <a:pt x="4012" y="5518"/>
                    </a:lnTo>
                    <a:cubicBezTo>
                      <a:pt x="4015" y="5512"/>
                      <a:pt x="4018" y="5505"/>
                      <a:pt x="4019" y="5498"/>
                    </a:cubicBezTo>
                    <a:cubicBezTo>
                      <a:pt x="4021" y="5480"/>
                      <a:pt x="4017" y="5462"/>
                      <a:pt x="4006" y="5448"/>
                    </a:cubicBezTo>
                    <a:cubicBezTo>
                      <a:pt x="3995" y="5434"/>
                      <a:pt x="3980" y="5424"/>
                      <a:pt x="3962" y="5422"/>
                    </a:cubicBezTo>
                    <a:cubicBezTo>
                      <a:pt x="3935" y="5418"/>
                      <a:pt x="3909" y="5430"/>
                      <a:pt x="3895" y="5453"/>
                    </a:cubicBezTo>
                    <a:cubicBezTo>
                      <a:pt x="3890" y="5461"/>
                      <a:pt x="3887" y="5470"/>
                      <a:pt x="3885" y="5479"/>
                    </a:cubicBezTo>
                    <a:cubicBezTo>
                      <a:pt x="3880" y="5516"/>
                      <a:pt x="3906" y="5550"/>
                      <a:pt x="3942" y="5555"/>
                    </a:cubicBezTo>
                    <a:cubicBezTo>
                      <a:pt x="3966" y="5559"/>
                      <a:pt x="3990" y="5549"/>
                      <a:pt x="4005" y="5530"/>
                    </a:cubicBezTo>
                    <a:lnTo>
                      <a:pt x="4301" y="5690"/>
                    </a:lnTo>
                    <a:lnTo>
                      <a:pt x="4321" y="5860"/>
                    </a:lnTo>
                    <a:lnTo>
                      <a:pt x="4070" y="5908"/>
                    </a:lnTo>
                    <a:cubicBezTo>
                      <a:pt x="4061" y="5878"/>
                      <a:pt x="4030" y="5860"/>
                      <a:pt x="3999" y="5867"/>
                    </a:cubicBezTo>
                    <a:cubicBezTo>
                      <a:pt x="3967" y="5875"/>
                      <a:pt x="3946" y="5907"/>
                      <a:pt x="3954" y="5940"/>
                    </a:cubicBezTo>
                    <a:cubicBezTo>
                      <a:pt x="3962" y="5972"/>
                      <a:pt x="3994" y="5992"/>
                      <a:pt x="4027" y="5984"/>
                    </a:cubicBezTo>
                    <a:cubicBezTo>
                      <a:pt x="4056" y="5978"/>
                      <a:pt x="4075" y="5951"/>
                      <a:pt x="4073" y="5922"/>
                    </a:cubicBezTo>
                    <a:lnTo>
                      <a:pt x="4323" y="5874"/>
                    </a:lnTo>
                    <a:lnTo>
                      <a:pt x="4459" y="7022"/>
                    </a:lnTo>
                    <a:cubicBezTo>
                      <a:pt x="4454" y="7023"/>
                      <a:pt x="4449" y="7024"/>
                      <a:pt x="4444" y="7026"/>
                    </a:cubicBezTo>
                    <a:cubicBezTo>
                      <a:pt x="4394" y="7041"/>
                      <a:pt x="4360" y="7085"/>
                      <a:pt x="4355" y="7134"/>
                    </a:cubicBezTo>
                    <a:lnTo>
                      <a:pt x="4217" y="7129"/>
                    </a:lnTo>
                    <a:cubicBezTo>
                      <a:pt x="4217" y="7124"/>
                      <a:pt x="4217" y="7118"/>
                      <a:pt x="4215" y="7113"/>
                    </a:cubicBezTo>
                    <a:cubicBezTo>
                      <a:pt x="4209" y="7086"/>
                      <a:pt x="4186" y="7068"/>
                      <a:pt x="4159" y="7067"/>
                    </a:cubicBezTo>
                    <a:cubicBezTo>
                      <a:pt x="4157" y="7037"/>
                      <a:pt x="4151" y="7007"/>
                      <a:pt x="4142" y="6978"/>
                    </a:cubicBezTo>
                    <a:cubicBezTo>
                      <a:pt x="4109" y="6870"/>
                      <a:pt x="4035" y="6782"/>
                      <a:pt x="3935" y="6729"/>
                    </a:cubicBezTo>
                    <a:cubicBezTo>
                      <a:pt x="3835" y="6676"/>
                      <a:pt x="3721" y="6665"/>
                      <a:pt x="3612" y="6699"/>
                    </a:cubicBezTo>
                    <a:cubicBezTo>
                      <a:pt x="3514" y="6729"/>
                      <a:pt x="3431" y="6793"/>
                      <a:pt x="3377" y="6880"/>
                    </a:cubicBezTo>
                    <a:cubicBezTo>
                      <a:pt x="3360" y="6909"/>
                      <a:pt x="3346" y="6939"/>
                      <a:pt x="3335" y="6970"/>
                    </a:cubicBezTo>
                    <a:cubicBezTo>
                      <a:pt x="3328" y="6969"/>
                      <a:pt x="3320" y="6969"/>
                      <a:pt x="3313" y="6971"/>
                    </a:cubicBezTo>
                    <a:cubicBezTo>
                      <a:pt x="3295" y="6975"/>
                      <a:pt x="3280" y="6987"/>
                      <a:pt x="3273" y="7003"/>
                    </a:cubicBezTo>
                    <a:lnTo>
                      <a:pt x="2881" y="6933"/>
                    </a:lnTo>
                    <a:close/>
                    <a:moveTo>
                      <a:pt x="2992" y="5910"/>
                    </a:moveTo>
                    <a:cubicBezTo>
                      <a:pt x="2993" y="5907"/>
                      <a:pt x="2994" y="5903"/>
                      <a:pt x="2996" y="5900"/>
                    </a:cubicBezTo>
                    <a:cubicBezTo>
                      <a:pt x="2999" y="5895"/>
                      <a:pt x="3003" y="5891"/>
                      <a:pt x="3008" y="5887"/>
                    </a:cubicBezTo>
                    <a:cubicBezTo>
                      <a:pt x="3031" y="5868"/>
                      <a:pt x="3064" y="5872"/>
                      <a:pt x="3083" y="5894"/>
                    </a:cubicBezTo>
                    <a:cubicBezTo>
                      <a:pt x="3097" y="5912"/>
                      <a:pt x="3099" y="5937"/>
                      <a:pt x="3087" y="5956"/>
                    </a:cubicBezTo>
                    <a:cubicBezTo>
                      <a:pt x="3084" y="5961"/>
                      <a:pt x="3080" y="5965"/>
                      <a:pt x="3075" y="5969"/>
                    </a:cubicBezTo>
                    <a:cubicBezTo>
                      <a:pt x="3052" y="5988"/>
                      <a:pt x="3019" y="5984"/>
                      <a:pt x="3000" y="5962"/>
                    </a:cubicBezTo>
                    <a:cubicBezTo>
                      <a:pt x="2991" y="5951"/>
                      <a:pt x="2987" y="5937"/>
                      <a:pt x="2989" y="5923"/>
                    </a:cubicBezTo>
                    <a:lnTo>
                      <a:pt x="2992" y="5910"/>
                    </a:lnTo>
                    <a:close/>
                    <a:moveTo>
                      <a:pt x="4477" y="5809"/>
                    </a:moveTo>
                    <a:cubicBezTo>
                      <a:pt x="4476" y="5816"/>
                      <a:pt x="4476" y="5824"/>
                      <a:pt x="4476" y="5831"/>
                    </a:cubicBezTo>
                    <a:lnTo>
                      <a:pt x="4335" y="5857"/>
                    </a:lnTo>
                    <a:lnTo>
                      <a:pt x="4317" y="5699"/>
                    </a:lnTo>
                    <a:lnTo>
                      <a:pt x="4482" y="5788"/>
                    </a:lnTo>
                    <a:cubicBezTo>
                      <a:pt x="4480" y="5795"/>
                      <a:pt x="4478" y="5801"/>
                      <a:pt x="4477" y="5809"/>
                    </a:cubicBezTo>
                    <a:moveTo>
                      <a:pt x="3944" y="5541"/>
                    </a:moveTo>
                    <a:cubicBezTo>
                      <a:pt x="3915" y="5537"/>
                      <a:pt x="3895" y="5510"/>
                      <a:pt x="3899" y="5481"/>
                    </a:cubicBezTo>
                    <a:cubicBezTo>
                      <a:pt x="3901" y="5474"/>
                      <a:pt x="3903" y="5467"/>
                      <a:pt x="3907" y="5460"/>
                    </a:cubicBezTo>
                    <a:cubicBezTo>
                      <a:pt x="3918" y="5442"/>
                      <a:pt x="3939" y="5433"/>
                      <a:pt x="3960" y="5436"/>
                    </a:cubicBezTo>
                    <a:cubicBezTo>
                      <a:pt x="3974" y="5438"/>
                      <a:pt x="3986" y="5445"/>
                      <a:pt x="3995" y="5457"/>
                    </a:cubicBezTo>
                    <a:cubicBezTo>
                      <a:pt x="4003" y="5468"/>
                      <a:pt x="4007" y="5482"/>
                      <a:pt x="4005" y="5496"/>
                    </a:cubicBezTo>
                    <a:cubicBezTo>
                      <a:pt x="4004" y="5503"/>
                      <a:pt x="4001" y="5510"/>
                      <a:pt x="3997" y="5516"/>
                    </a:cubicBezTo>
                    <a:cubicBezTo>
                      <a:pt x="3986" y="5534"/>
                      <a:pt x="3965" y="5544"/>
                      <a:pt x="3944" y="5541"/>
                    </a:cubicBezTo>
                    <a:close/>
                    <a:moveTo>
                      <a:pt x="3346" y="7224"/>
                    </a:moveTo>
                    <a:cubicBezTo>
                      <a:pt x="3333" y="7180"/>
                      <a:pt x="3327" y="7135"/>
                      <a:pt x="3328" y="7090"/>
                    </a:cubicBezTo>
                    <a:cubicBezTo>
                      <a:pt x="3332" y="7090"/>
                      <a:pt x="3336" y="7089"/>
                      <a:pt x="3340" y="7088"/>
                    </a:cubicBezTo>
                    <a:cubicBezTo>
                      <a:pt x="3373" y="7080"/>
                      <a:pt x="3393" y="7048"/>
                      <a:pt x="3385" y="7016"/>
                    </a:cubicBezTo>
                    <a:cubicBezTo>
                      <a:pt x="3381" y="6996"/>
                      <a:pt x="3367" y="6981"/>
                      <a:pt x="3349" y="6974"/>
                    </a:cubicBezTo>
                    <a:cubicBezTo>
                      <a:pt x="3359" y="6944"/>
                      <a:pt x="3372" y="6915"/>
                      <a:pt x="3389" y="6888"/>
                    </a:cubicBezTo>
                    <a:cubicBezTo>
                      <a:pt x="3441" y="6804"/>
                      <a:pt x="3522" y="6741"/>
                      <a:pt x="3617" y="6712"/>
                    </a:cubicBezTo>
                    <a:cubicBezTo>
                      <a:pt x="3721" y="6680"/>
                      <a:pt x="3832" y="6690"/>
                      <a:pt x="3929" y="6741"/>
                    </a:cubicBezTo>
                    <a:cubicBezTo>
                      <a:pt x="4025" y="6793"/>
                      <a:pt x="4096" y="6878"/>
                      <a:pt x="4128" y="6983"/>
                    </a:cubicBezTo>
                    <a:cubicBezTo>
                      <a:pt x="4137" y="7011"/>
                      <a:pt x="4143" y="7039"/>
                      <a:pt x="4145" y="7068"/>
                    </a:cubicBezTo>
                    <a:lnTo>
                      <a:pt x="4143" y="7068"/>
                    </a:lnTo>
                    <a:cubicBezTo>
                      <a:pt x="4111" y="7076"/>
                      <a:pt x="4090" y="7108"/>
                      <a:pt x="4098" y="7141"/>
                    </a:cubicBezTo>
                    <a:cubicBezTo>
                      <a:pt x="4103" y="7162"/>
                      <a:pt x="4119" y="7178"/>
                      <a:pt x="4138" y="7184"/>
                    </a:cubicBezTo>
                    <a:cubicBezTo>
                      <a:pt x="4129" y="7231"/>
                      <a:pt x="4111" y="7277"/>
                      <a:pt x="4085" y="7319"/>
                    </a:cubicBezTo>
                    <a:cubicBezTo>
                      <a:pt x="4033" y="7403"/>
                      <a:pt x="3953" y="7465"/>
                      <a:pt x="3858" y="7495"/>
                    </a:cubicBezTo>
                    <a:cubicBezTo>
                      <a:pt x="3754" y="7527"/>
                      <a:pt x="3643" y="7516"/>
                      <a:pt x="3546" y="7465"/>
                    </a:cubicBezTo>
                    <a:cubicBezTo>
                      <a:pt x="3538" y="7461"/>
                      <a:pt x="3531" y="7457"/>
                      <a:pt x="3523" y="7452"/>
                    </a:cubicBezTo>
                    <a:cubicBezTo>
                      <a:pt x="3527" y="7442"/>
                      <a:pt x="3527" y="7431"/>
                      <a:pt x="3525" y="7419"/>
                    </a:cubicBezTo>
                    <a:cubicBezTo>
                      <a:pt x="3517" y="7387"/>
                      <a:pt x="3485" y="7367"/>
                      <a:pt x="3452" y="7374"/>
                    </a:cubicBezTo>
                    <a:cubicBezTo>
                      <a:pt x="3446" y="7376"/>
                      <a:pt x="3441" y="7378"/>
                      <a:pt x="3436" y="7381"/>
                    </a:cubicBezTo>
                    <a:cubicBezTo>
                      <a:pt x="3395" y="7337"/>
                      <a:pt x="3364" y="7283"/>
                      <a:pt x="3346" y="7224"/>
                    </a:cubicBezTo>
                    <a:moveTo>
                      <a:pt x="4085" y="7749"/>
                    </a:moveTo>
                    <a:cubicBezTo>
                      <a:pt x="4084" y="7760"/>
                      <a:pt x="4080" y="7771"/>
                      <a:pt x="4074" y="7780"/>
                    </a:cubicBezTo>
                    <a:cubicBezTo>
                      <a:pt x="4057" y="7808"/>
                      <a:pt x="4025" y="7823"/>
                      <a:pt x="3993" y="7818"/>
                    </a:cubicBezTo>
                    <a:cubicBezTo>
                      <a:pt x="3972" y="7815"/>
                      <a:pt x="3953" y="7804"/>
                      <a:pt x="3940" y="7786"/>
                    </a:cubicBezTo>
                    <a:cubicBezTo>
                      <a:pt x="3927" y="7769"/>
                      <a:pt x="3921" y="7748"/>
                      <a:pt x="3925" y="7726"/>
                    </a:cubicBezTo>
                    <a:cubicBezTo>
                      <a:pt x="3926" y="7715"/>
                      <a:pt x="3930" y="7704"/>
                      <a:pt x="3936" y="7695"/>
                    </a:cubicBezTo>
                    <a:cubicBezTo>
                      <a:pt x="3953" y="7668"/>
                      <a:pt x="3984" y="7653"/>
                      <a:pt x="4016" y="7657"/>
                    </a:cubicBezTo>
                    <a:cubicBezTo>
                      <a:pt x="4061" y="7664"/>
                      <a:pt x="4091" y="7705"/>
                      <a:pt x="4085" y="7749"/>
                    </a:cubicBezTo>
                    <a:close/>
                    <a:moveTo>
                      <a:pt x="4063" y="7662"/>
                    </a:moveTo>
                    <a:cubicBezTo>
                      <a:pt x="4050" y="7652"/>
                      <a:pt x="4035" y="7646"/>
                      <a:pt x="4018" y="7643"/>
                    </a:cubicBezTo>
                    <a:cubicBezTo>
                      <a:pt x="3981" y="7638"/>
                      <a:pt x="3944" y="7655"/>
                      <a:pt x="3924" y="7687"/>
                    </a:cubicBezTo>
                    <a:cubicBezTo>
                      <a:pt x="3918" y="7697"/>
                      <a:pt x="3914" y="7707"/>
                      <a:pt x="3911" y="7718"/>
                    </a:cubicBezTo>
                    <a:lnTo>
                      <a:pt x="3373" y="7728"/>
                    </a:lnTo>
                    <a:cubicBezTo>
                      <a:pt x="3372" y="7719"/>
                      <a:pt x="3370" y="7710"/>
                      <a:pt x="3368" y="7701"/>
                    </a:cubicBezTo>
                    <a:cubicBezTo>
                      <a:pt x="3361" y="7678"/>
                      <a:pt x="3347" y="7659"/>
                      <a:pt x="3331" y="7644"/>
                    </a:cubicBezTo>
                    <a:lnTo>
                      <a:pt x="3441" y="7488"/>
                    </a:lnTo>
                    <a:cubicBezTo>
                      <a:pt x="3453" y="7493"/>
                      <a:pt x="3466" y="7495"/>
                      <a:pt x="3480" y="7492"/>
                    </a:cubicBezTo>
                    <a:cubicBezTo>
                      <a:pt x="3496" y="7488"/>
                      <a:pt x="3509" y="7478"/>
                      <a:pt x="3517" y="7465"/>
                    </a:cubicBezTo>
                    <a:cubicBezTo>
                      <a:pt x="3524" y="7470"/>
                      <a:pt x="3532" y="7474"/>
                      <a:pt x="3539" y="7478"/>
                    </a:cubicBezTo>
                    <a:cubicBezTo>
                      <a:pt x="3639" y="7531"/>
                      <a:pt x="3754" y="7542"/>
                      <a:pt x="3862" y="7508"/>
                    </a:cubicBezTo>
                    <a:cubicBezTo>
                      <a:pt x="3960" y="7478"/>
                      <a:pt x="4044" y="7413"/>
                      <a:pt x="4098" y="7326"/>
                    </a:cubicBezTo>
                    <a:cubicBezTo>
                      <a:pt x="4124" y="7283"/>
                      <a:pt x="4143" y="7236"/>
                      <a:pt x="4153" y="7187"/>
                    </a:cubicBezTo>
                    <a:cubicBezTo>
                      <a:pt x="4158" y="7187"/>
                      <a:pt x="4164" y="7187"/>
                      <a:pt x="4171" y="7186"/>
                    </a:cubicBezTo>
                    <a:cubicBezTo>
                      <a:pt x="4193" y="7180"/>
                      <a:pt x="4209" y="7164"/>
                      <a:pt x="4215" y="7143"/>
                    </a:cubicBezTo>
                    <a:lnTo>
                      <a:pt x="4355" y="7149"/>
                    </a:lnTo>
                    <a:cubicBezTo>
                      <a:pt x="4355" y="7160"/>
                      <a:pt x="4357" y="7172"/>
                      <a:pt x="4360" y="7183"/>
                    </a:cubicBezTo>
                    <a:cubicBezTo>
                      <a:pt x="4368" y="7206"/>
                      <a:pt x="4381" y="7225"/>
                      <a:pt x="4397" y="7240"/>
                    </a:cubicBezTo>
                    <a:lnTo>
                      <a:pt x="4063" y="7662"/>
                    </a:lnTo>
                    <a:close/>
                    <a:moveTo>
                      <a:pt x="4496" y="7021"/>
                    </a:moveTo>
                    <a:cubicBezTo>
                      <a:pt x="4488" y="7020"/>
                      <a:pt x="4481" y="7020"/>
                      <a:pt x="4473" y="7021"/>
                    </a:cubicBezTo>
                    <a:lnTo>
                      <a:pt x="4337" y="5872"/>
                    </a:lnTo>
                    <a:lnTo>
                      <a:pt x="4479" y="5845"/>
                    </a:lnTo>
                    <a:cubicBezTo>
                      <a:pt x="4488" y="5878"/>
                      <a:pt x="4516" y="5904"/>
                      <a:pt x="4551" y="5909"/>
                    </a:cubicBezTo>
                    <a:cubicBezTo>
                      <a:pt x="4572" y="5912"/>
                      <a:pt x="4592" y="5907"/>
                      <a:pt x="4609" y="5897"/>
                    </a:cubicBezTo>
                    <a:lnTo>
                      <a:pt x="4683" y="5998"/>
                    </a:lnTo>
                    <a:cubicBezTo>
                      <a:pt x="4680" y="6001"/>
                      <a:pt x="4678" y="6004"/>
                      <a:pt x="4676" y="6008"/>
                    </a:cubicBezTo>
                    <a:cubicBezTo>
                      <a:pt x="4666" y="6023"/>
                      <a:pt x="4663" y="6041"/>
                      <a:pt x="4667" y="6058"/>
                    </a:cubicBezTo>
                    <a:cubicBezTo>
                      <a:pt x="4676" y="6095"/>
                      <a:pt x="4712" y="6117"/>
                      <a:pt x="4748" y="6109"/>
                    </a:cubicBezTo>
                    <a:cubicBezTo>
                      <a:pt x="4766" y="6105"/>
                      <a:pt x="4781" y="6094"/>
                      <a:pt x="4791" y="6079"/>
                    </a:cubicBezTo>
                    <a:cubicBezTo>
                      <a:pt x="4800" y="6064"/>
                      <a:pt x="4803" y="6046"/>
                      <a:pt x="4799" y="6028"/>
                    </a:cubicBezTo>
                    <a:cubicBezTo>
                      <a:pt x="4791" y="5992"/>
                      <a:pt x="4755" y="5969"/>
                      <a:pt x="4718" y="5977"/>
                    </a:cubicBezTo>
                    <a:cubicBezTo>
                      <a:pt x="4709" y="5979"/>
                      <a:pt x="4701" y="5983"/>
                      <a:pt x="4694" y="5989"/>
                    </a:cubicBezTo>
                    <a:lnTo>
                      <a:pt x="4621" y="5889"/>
                    </a:lnTo>
                    <a:cubicBezTo>
                      <a:pt x="4637" y="5876"/>
                      <a:pt x="4648" y="5857"/>
                      <a:pt x="4652" y="5834"/>
                    </a:cubicBezTo>
                    <a:cubicBezTo>
                      <a:pt x="4658" y="5791"/>
                      <a:pt x="4632" y="5752"/>
                      <a:pt x="4593" y="5738"/>
                    </a:cubicBezTo>
                    <a:lnTo>
                      <a:pt x="4733" y="5200"/>
                    </a:lnTo>
                    <a:cubicBezTo>
                      <a:pt x="4735" y="5200"/>
                      <a:pt x="4737" y="5201"/>
                      <a:pt x="4740" y="5201"/>
                    </a:cubicBezTo>
                    <a:cubicBezTo>
                      <a:pt x="4788" y="5204"/>
                      <a:pt x="4833" y="5182"/>
                      <a:pt x="4860" y="5143"/>
                    </a:cubicBezTo>
                    <a:lnTo>
                      <a:pt x="5342" y="5516"/>
                    </a:lnTo>
                    <a:cubicBezTo>
                      <a:pt x="5318" y="5550"/>
                      <a:pt x="5322" y="5595"/>
                      <a:pt x="5349" y="5625"/>
                    </a:cubicBezTo>
                    <a:lnTo>
                      <a:pt x="4699" y="6327"/>
                    </a:lnTo>
                    <a:cubicBezTo>
                      <a:pt x="4691" y="6323"/>
                      <a:pt x="4683" y="6321"/>
                      <a:pt x="4675" y="6320"/>
                    </a:cubicBezTo>
                    <a:cubicBezTo>
                      <a:pt x="4637" y="6314"/>
                      <a:pt x="4600" y="6332"/>
                      <a:pt x="4580" y="6364"/>
                    </a:cubicBezTo>
                    <a:cubicBezTo>
                      <a:pt x="4573" y="6375"/>
                      <a:pt x="4569" y="6388"/>
                      <a:pt x="4567" y="6401"/>
                    </a:cubicBezTo>
                    <a:cubicBezTo>
                      <a:pt x="4563" y="6426"/>
                      <a:pt x="4569" y="6451"/>
                      <a:pt x="4585" y="6472"/>
                    </a:cubicBezTo>
                    <a:cubicBezTo>
                      <a:pt x="4587" y="6474"/>
                      <a:pt x="4589" y="6477"/>
                      <a:pt x="4591" y="6479"/>
                    </a:cubicBezTo>
                    <a:lnTo>
                      <a:pt x="4496" y="7021"/>
                    </a:lnTo>
                    <a:close/>
                    <a:moveTo>
                      <a:pt x="4721" y="5991"/>
                    </a:moveTo>
                    <a:cubicBezTo>
                      <a:pt x="4750" y="5985"/>
                      <a:pt x="4779" y="6003"/>
                      <a:pt x="4785" y="6031"/>
                    </a:cubicBezTo>
                    <a:cubicBezTo>
                      <a:pt x="4791" y="6059"/>
                      <a:pt x="4773" y="6089"/>
                      <a:pt x="4745" y="6095"/>
                    </a:cubicBezTo>
                    <a:cubicBezTo>
                      <a:pt x="4716" y="6102"/>
                      <a:pt x="4688" y="6084"/>
                      <a:pt x="4681" y="6055"/>
                    </a:cubicBezTo>
                    <a:cubicBezTo>
                      <a:pt x="4678" y="6041"/>
                      <a:pt x="4681" y="6027"/>
                      <a:pt x="4688" y="6015"/>
                    </a:cubicBezTo>
                    <a:cubicBezTo>
                      <a:pt x="4696" y="6003"/>
                      <a:pt x="4707" y="5995"/>
                      <a:pt x="4721" y="5991"/>
                    </a:cubicBezTo>
                    <a:close/>
                    <a:moveTo>
                      <a:pt x="4741" y="6426"/>
                    </a:moveTo>
                    <a:cubicBezTo>
                      <a:pt x="4740" y="6437"/>
                      <a:pt x="4736" y="6448"/>
                      <a:pt x="4730" y="6457"/>
                    </a:cubicBezTo>
                    <a:cubicBezTo>
                      <a:pt x="4713" y="6485"/>
                      <a:pt x="4682" y="6499"/>
                      <a:pt x="4650" y="6495"/>
                    </a:cubicBezTo>
                    <a:cubicBezTo>
                      <a:pt x="4628" y="6492"/>
                      <a:pt x="4609" y="6480"/>
                      <a:pt x="4596" y="6463"/>
                    </a:cubicBezTo>
                    <a:cubicBezTo>
                      <a:pt x="4583" y="6446"/>
                      <a:pt x="4578" y="6424"/>
                      <a:pt x="4581" y="6403"/>
                    </a:cubicBezTo>
                    <a:cubicBezTo>
                      <a:pt x="4582" y="6392"/>
                      <a:pt x="4586" y="6381"/>
                      <a:pt x="4592" y="6372"/>
                    </a:cubicBezTo>
                    <a:cubicBezTo>
                      <a:pt x="4609" y="6344"/>
                      <a:pt x="4641" y="6330"/>
                      <a:pt x="4673" y="6334"/>
                    </a:cubicBezTo>
                    <a:cubicBezTo>
                      <a:pt x="4717" y="6341"/>
                      <a:pt x="4748" y="6382"/>
                      <a:pt x="4741" y="6426"/>
                    </a:cubicBezTo>
                    <a:moveTo>
                      <a:pt x="4868" y="5077"/>
                    </a:moveTo>
                    <a:cubicBezTo>
                      <a:pt x="4867" y="5096"/>
                      <a:pt x="4861" y="5115"/>
                      <a:pt x="4851" y="5131"/>
                    </a:cubicBezTo>
                    <a:cubicBezTo>
                      <a:pt x="4827" y="5168"/>
                      <a:pt x="4785" y="5190"/>
                      <a:pt x="4741" y="5187"/>
                    </a:cubicBezTo>
                    <a:cubicBezTo>
                      <a:pt x="4676" y="5182"/>
                      <a:pt x="4626" y="5125"/>
                      <a:pt x="4631" y="5059"/>
                    </a:cubicBezTo>
                    <a:cubicBezTo>
                      <a:pt x="4633" y="5040"/>
                      <a:pt x="4639" y="5022"/>
                      <a:pt x="4649" y="5006"/>
                    </a:cubicBezTo>
                    <a:cubicBezTo>
                      <a:pt x="4672" y="4968"/>
                      <a:pt x="4714" y="4946"/>
                      <a:pt x="4759" y="4950"/>
                    </a:cubicBezTo>
                    <a:cubicBezTo>
                      <a:pt x="4824" y="4955"/>
                      <a:pt x="4873" y="5012"/>
                      <a:pt x="4868" y="5077"/>
                    </a:cubicBezTo>
                    <a:close/>
                    <a:moveTo>
                      <a:pt x="5832" y="3862"/>
                    </a:moveTo>
                    <a:cubicBezTo>
                      <a:pt x="5867" y="3975"/>
                      <a:pt x="5851" y="4098"/>
                      <a:pt x="5789" y="4199"/>
                    </a:cubicBezTo>
                    <a:cubicBezTo>
                      <a:pt x="5737" y="4283"/>
                      <a:pt x="5656" y="4345"/>
                      <a:pt x="5562" y="4374"/>
                    </a:cubicBezTo>
                    <a:cubicBezTo>
                      <a:pt x="5465" y="4404"/>
                      <a:pt x="5366" y="4396"/>
                      <a:pt x="5280" y="4359"/>
                    </a:cubicBezTo>
                    <a:cubicBezTo>
                      <a:pt x="5284" y="4348"/>
                      <a:pt x="5286" y="4335"/>
                      <a:pt x="5283" y="4322"/>
                    </a:cubicBezTo>
                    <a:cubicBezTo>
                      <a:pt x="5276" y="4290"/>
                      <a:pt x="5243" y="4269"/>
                      <a:pt x="5211" y="4277"/>
                    </a:cubicBezTo>
                    <a:cubicBezTo>
                      <a:pt x="5198" y="4280"/>
                      <a:pt x="5187" y="4287"/>
                      <a:pt x="5178" y="4297"/>
                    </a:cubicBezTo>
                    <a:cubicBezTo>
                      <a:pt x="5122" y="4249"/>
                      <a:pt x="5077" y="4186"/>
                      <a:pt x="5053" y="4112"/>
                    </a:cubicBezTo>
                    <a:cubicBezTo>
                      <a:pt x="5078" y="4100"/>
                      <a:pt x="5094" y="4072"/>
                      <a:pt x="5087" y="4043"/>
                    </a:cubicBezTo>
                    <a:cubicBezTo>
                      <a:pt x="5081" y="4016"/>
                      <a:pt x="5058" y="3998"/>
                      <a:pt x="5032" y="3997"/>
                    </a:cubicBezTo>
                    <a:cubicBezTo>
                      <a:pt x="5029" y="3917"/>
                      <a:pt x="5050" y="3837"/>
                      <a:pt x="5093" y="3767"/>
                    </a:cubicBezTo>
                    <a:cubicBezTo>
                      <a:pt x="5098" y="3759"/>
                      <a:pt x="5104" y="3751"/>
                      <a:pt x="5110" y="3743"/>
                    </a:cubicBezTo>
                    <a:cubicBezTo>
                      <a:pt x="5124" y="3754"/>
                      <a:pt x="5142" y="3760"/>
                      <a:pt x="5161" y="3755"/>
                    </a:cubicBezTo>
                    <a:cubicBezTo>
                      <a:pt x="5194" y="3748"/>
                      <a:pt x="5214" y="3716"/>
                      <a:pt x="5207" y="3683"/>
                    </a:cubicBezTo>
                    <a:cubicBezTo>
                      <a:pt x="5205" y="3673"/>
                      <a:pt x="5200" y="3664"/>
                      <a:pt x="5193" y="3657"/>
                    </a:cubicBezTo>
                    <a:cubicBezTo>
                      <a:pt x="5231" y="3628"/>
                      <a:pt x="5274" y="3606"/>
                      <a:pt x="5320" y="3592"/>
                    </a:cubicBezTo>
                    <a:cubicBezTo>
                      <a:pt x="5327" y="3590"/>
                      <a:pt x="5333" y="3588"/>
                      <a:pt x="5340" y="3586"/>
                    </a:cubicBezTo>
                    <a:cubicBezTo>
                      <a:pt x="5349" y="3617"/>
                      <a:pt x="5380" y="3636"/>
                      <a:pt x="5411" y="3629"/>
                    </a:cubicBezTo>
                    <a:cubicBezTo>
                      <a:pt x="5438" y="3623"/>
                      <a:pt x="5456" y="3600"/>
                      <a:pt x="5458" y="3574"/>
                    </a:cubicBezTo>
                    <a:cubicBezTo>
                      <a:pt x="5626" y="3581"/>
                      <a:pt x="5780" y="3692"/>
                      <a:pt x="5832" y="3862"/>
                    </a:cubicBezTo>
                    <a:moveTo>
                      <a:pt x="5389" y="3295"/>
                    </a:moveTo>
                    <a:cubicBezTo>
                      <a:pt x="5346" y="3305"/>
                      <a:pt x="5302" y="3278"/>
                      <a:pt x="5292" y="3234"/>
                    </a:cubicBezTo>
                    <a:cubicBezTo>
                      <a:pt x="5287" y="3213"/>
                      <a:pt x="5290" y="3191"/>
                      <a:pt x="5302" y="3173"/>
                    </a:cubicBezTo>
                    <a:cubicBezTo>
                      <a:pt x="5313" y="3155"/>
                      <a:pt x="5331" y="3142"/>
                      <a:pt x="5352" y="3137"/>
                    </a:cubicBezTo>
                    <a:cubicBezTo>
                      <a:pt x="5373" y="3132"/>
                      <a:pt x="5395" y="3135"/>
                      <a:pt x="5414" y="3147"/>
                    </a:cubicBezTo>
                    <a:cubicBezTo>
                      <a:pt x="5432" y="3158"/>
                      <a:pt x="5445" y="3176"/>
                      <a:pt x="5450" y="3197"/>
                    </a:cubicBezTo>
                    <a:cubicBezTo>
                      <a:pt x="5455" y="3218"/>
                      <a:pt x="5451" y="3240"/>
                      <a:pt x="5440" y="3258"/>
                    </a:cubicBezTo>
                    <a:cubicBezTo>
                      <a:pt x="5428" y="3277"/>
                      <a:pt x="5411" y="3290"/>
                      <a:pt x="5389" y="3295"/>
                    </a:cubicBez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AT"/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3086395" y="180000"/>
                <a:ext cx="2788285" cy="2255520"/>
              </a:xfrm>
              <a:custGeom>
                <a:avLst/>
                <a:gdLst>
                  <a:gd name="T0" fmla="*/ 3469 w 3984"/>
                  <a:gd name="T1" fmla="*/ 613 h 3221"/>
                  <a:gd name="T2" fmla="*/ 3562 w 3984"/>
                  <a:gd name="T3" fmla="*/ 361 h 3221"/>
                  <a:gd name="T4" fmla="*/ 3303 w 3984"/>
                  <a:gd name="T5" fmla="*/ 648 h 3221"/>
                  <a:gd name="T6" fmla="*/ 3067 w 3984"/>
                  <a:gd name="T7" fmla="*/ 735 h 3221"/>
                  <a:gd name="T8" fmla="*/ 2837 w 3984"/>
                  <a:gd name="T9" fmla="*/ 1 h 3221"/>
                  <a:gd name="T10" fmla="*/ 2428 w 3984"/>
                  <a:gd name="T11" fmla="*/ 484 h 3221"/>
                  <a:gd name="T12" fmla="*/ 1356 w 3984"/>
                  <a:gd name="T13" fmla="*/ 790 h 3221"/>
                  <a:gd name="T14" fmla="*/ 971 w 3984"/>
                  <a:gd name="T15" fmla="*/ 488 h 3221"/>
                  <a:gd name="T16" fmla="*/ 805 w 3984"/>
                  <a:gd name="T17" fmla="*/ 1002 h 3221"/>
                  <a:gd name="T18" fmla="*/ 54 w 3984"/>
                  <a:gd name="T19" fmla="*/ 987 h 3221"/>
                  <a:gd name="T20" fmla="*/ 136 w 3984"/>
                  <a:gd name="T21" fmla="*/ 1065 h 3221"/>
                  <a:gd name="T22" fmla="*/ 1367 w 3984"/>
                  <a:gd name="T23" fmla="*/ 818 h 3221"/>
                  <a:gd name="T24" fmla="*/ 1187 w 3984"/>
                  <a:gd name="T25" fmla="*/ 1428 h 3221"/>
                  <a:gd name="T26" fmla="*/ 411 w 3984"/>
                  <a:gd name="T27" fmla="*/ 1887 h 3221"/>
                  <a:gd name="T28" fmla="*/ 530 w 3984"/>
                  <a:gd name="T29" fmla="*/ 1897 h 3221"/>
                  <a:gd name="T30" fmla="*/ 1266 w 3984"/>
                  <a:gd name="T31" fmla="*/ 1822 h 3221"/>
                  <a:gd name="T32" fmla="*/ 1455 w 3984"/>
                  <a:gd name="T33" fmla="*/ 2596 h 3221"/>
                  <a:gd name="T34" fmla="*/ 1590 w 3984"/>
                  <a:gd name="T35" fmla="*/ 3159 h 3221"/>
                  <a:gd name="T36" fmla="*/ 2132 w 3984"/>
                  <a:gd name="T37" fmla="*/ 2960 h 3221"/>
                  <a:gd name="T38" fmla="*/ 2477 w 3984"/>
                  <a:gd name="T39" fmla="*/ 3140 h 3221"/>
                  <a:gd name="T40" fmla="*/ 2144 w 3984"/>
                  <a:gd name="T41" fmla="*/ 2783 h 3221"/>
                  <a:gd name="T42" fmla="*/ 1610 w 3984"/>
                  <a:gd name="T43" fmla="*/ 2915 h 3221"/>
                  <a:gd name="T44" fmla="*/ 1700 w 3984"/>
                  <a:gd name="T45" fmla="*/ 2189 h 3221"/>
                  <a:gd name="T46" fmla="*/ 2100 w 3984"/>
                  <a:gd name="T47" fmla="*/ 2051 h 3221"/>
                  <a:gd name="T48" fmla="*/ 2446 w 3984"/>
                  <a:gd name="T49" fmla="*/ 2297 h 3221"/>
                  <a:gd name="T50" fmla="*/ 2717 w 3984"/>
                  <a:gd name="T51" fmla="*/ 2678 h 3221"/>
                  <a:gd name="T52" fmla="*/ 2578 w 3984"/>
                  <a:gd name="T53" fmla="*/ 2266 h 3221"/>
                  <a:gd name="T54" fmla="*/ 3000 w 3984"/>
                  <a:gd name="T55" fmla="*/ 2039 h 3221"/>
                  <a:gd name="T56" fmla="*/ 2207 w 3984"/>
                  <a:gd name="T57" fmla="*/ 1989 h 3221"/>
                  <a:gd name="T58" fmla="*/ 1942 w 3984"/>
                  <a:gd name="T59" fmla="*/ 1372 h 3221"/>
                  <a:gd name="T60" fmla="*/ 2782 w 3984"/>
                  <a:gd name="T61" fmla="*/ 1778 h 3221"/>
                  <a:gd name="T62" fmla="*/ 1901 w 3984"/>
                  <a:gd name="T63" fmla="*/ 1235 h 3221"/>
                  <a:gd name="T64" fmla="*/ 1462 w 3984"/>
                  <a:gd name="T65" fmla="*/ 888 h 3221"/>
                  <a:gd name="T66" fmla="*/ 2483 w 3984"/>
                  <a:gd name="T67" fmla="*/ 535 h 3221"/>
                  <a:gd name="T68" fmla="*/ 3038 w 3984"/>
                  <a:gd name="T69" fmla="*/ 741 h 3221"/>
                  <a:gd name="T70" fmla="*/ 3114 w 3984"/>
                  <a:gd name="T71" fmla="*/ 1446 h 3221"/>
                  <a:gd name="T72" fmla="*/ 3262 w 3984"/>
                  <a:gd name="T73" fmla="*/ 1241 h 3221"/>
                  <a:gd name="T74" fmla="*/ 3736 w 3984"/>
                  <a:gd name="T75" fmla="*/ 1120 h 3221"/>
                  <a:gd name="T76" fmla="*/ 3455 w 3984"/>
                  <a:gd name="T77" fmla="*/ 714 h 3221"/>
                  <a:gd name="T78" fmla="*/ 3971 w 3984"/>
                  <a:gd name="T79" fmla="*/ 459 h 3221"/>
                  <a:gd name="T80" fmla="*/ 24 w 3984"/>
                  <a:gd name="T81" fmla="*/ 1025 h 3221"/>
                  <a:gd name="T82" fmla="*/ 513 w 3984"/>
                  <a:gd name="T83" fmla="*/ 1951 h 3221"/>
                  <a:gd name="T84" fmla="*/ 511 w 3984"/>
                  <a:gd name="T85" fmla="*/ 1891 h 3221"/>
                  <a:gd name="T86" fmla="*/ 1597 w 3984"/>
                  <a:gd name="T87" fmla="*/ 3146 h 3221"/>
                  <a:gd name="T88" fmla="*/ 2576 w 3984"/>
                  <a:gd name="T89" fmla="*/ 2198 h 3221"/>
                  <a:gd name="T90" fmla="*/ 2428 w 3984"/>
                  <a:gd name="T91" fmla="*/ 2173 h 3221"/>
                  <a:gd name="T92" fmla="*/ 1509 w 3984"/>
                  <a:gd name="T93" fmla="*/ 2502 h 3221"/>
                  <a:gd name="T94" fmla="*/ 966 w 3984"/>
                  <a:gd name="T95" fmla="*/ 2193 h 3221"/>
                  <a:gd name="T96" fmla="*/ 1643 w 3984"/>
                  <a:gd name="T97" fmla="*/ 2021 h 3221"/>
                  <a:gd name="T98" fmla="*/ 1787 w 3984"/>
                  <a:gd name="T99" fmla="*/ 1287 h 3221"/>
                  <a:gd name="T100" fmla="*/ 1784 w 3984"/>
                  <a:gd name="T101" fmla="*/ 1349 h 3221"/>
                  <a:gd name="T102" fmla="*/ 2045 w 3984"/>
                  <a:gd name="T103" fmla="*/ 1811 h 3221"/>
                  <a:gd name="T104" fmla="*/ 1656 w 3984"/>
                  <a:gd name="T105" fmla="*/ 2014 h 3221"/>
                  <a:gd name="T106" fmla="*/ 1438 w 3984"/>
                  <a:gd name="T107" fmla="*/ 1427 h 3221"/>
                  <a:gd name="T108" fmla="*/ 1587 w 3984"/>
                  <a:gd name="T109" fmla="*/ 820 h 3221"/>
                  <a:gd name="T110" fmla="*/ 1546 w 3984"/>
                  <a:gd name="T111" fmla="*/ 655 h 3221"/>
                  <a:gd name="T112" fmla="*/ 2513 w 3984"/>
                  <a:gd name="T113" fmla="*/ 529 h 3221"/>
                  <a:gd name="T114" fmla="*/ 2532 w 3984"/>
                  <a:gd name="T115" fmla="*/ 187 h 3221"/>
                  <a:gd name="T116" fmla="*/ 3046 w 3984"/>
                  <a:gd name="T117" fmla="*/ 621 h 3221"/>
                  <a:gd name="T118" fmla="*/ 3339 w 3984"/>
                  <a:gd name="T119" fmla="*/ 1388 h 3221"/>
                  <a:gd name="T120" fmla="*/ 3121 w 3984"/>
                  <a:gd name="T121" fmla="*/ 1306 h 3221"/>
                  <a:gd name="T122" fmla="*/ 3929 w 3984"/>
                  <a:gd name="T123" fmla="*/ 475 h 3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84" h="3221">
                    <a:moveTo>
                      <a:pt x="3893" y="359"/>
                    </a:moveTo>
                    <a:cubicBezTo>
                      <a:pt x="3878" y="364"/>
                      <a:pt x="3865" y="375"/>
                      <a:pt x="3856" y="388"/>
                    </a:cubicBezTo>
                    <a:cubicBezTo>
                      <a:pt x="3846" y="405"/>
                      <a:pt x="3843" y="425"/>
                      <a:pt x="3849" y="444"/>
                    </a:cubicBezTo>
                    <a:lnTo>
                      <a:pt x="3850" y="447"/>
                    </a:lnTo>
                    <a:lnTo>
                      <a:pt x="3469" y="613"/>
                    </a:lnTo>
                    <a:cubicBezTo>
                      <a:pt x="3465" y="604"/>
                      <a:pt x="3459" y="596"/>
                      <a:pt x="3452" y="590"/>
                    </a:cubicBezTo>
                    <a:lnTo>
                      <a:pt x="3549" y="469"/>
                    </a:lnTo>
                    <a:cubicBezTo>
                      <a:pt x="3563" y="478"/>
                      <a:pt x="3581" y="481"/>
                      <a:pt x="3599" y="476"/>
                    </a:cubicBezTo>
                    <a:cubicBezTo>
                      <a:pt x="3630" y="466"/>
                      <a:pt x="3648" y="432"/>
                      <a:pt x="3638" y="400"/>
                    </a:cubicBezTo>
                    <a:cubicBezTo>
                      <a:pt x="3628" y="368"/>
                      <a:pt x="3594" y="351"/>
                      <a:pt x="3562" y="361"/>
                    </a:cubicBezTo>
                    <a:cubicBezTo>
                      <a:pt x="3530" y="371"/>
                      <a:pt x="3513" y="405"/>
                      <a:pt x="3523" y="437"/>
                    </a:cubicBezTo>
                    <a:cubicBezTo>
                      <a:pt x="3526" y="446"/>
                      <a:pt x="3531" y="454"/>
                      <a:pt x="3537" y="460"/>
                    </a:cubicBezTo>
                    <a:lnTo>
                      <a:pt x="3441" y="581"/>
                    </a:lnTo>
                    <a:cubicBezTo>
                      <a:pt x="3428" y="572"/>
                      <a:pt x="3413" y="567"/>
                      <a:pt x="3397" y="566"/>
                    </a:cubicBezTo>
                    <a:cubicBezTo>
                      <a:pt x="3348" y="563"/>
                      <a:pt x="3306" y="599"/>
                      <a:pt x="3303" y="648"/>
                    </a:cubicBezTo>
                    <a:cubicBezTo>
                      <a:pt x="3300" y="689"/>
                      <a:pt x="3326" y="726"/>
                      <a:pt x="3364" y="738"/>
                    </a:cubicBezTo>
                    <a:lnTo>
                      <a:pt x="3248" y="1238"/>
                    </a:lnTo>
                    <a:lnTo>
                      <a:pt x="3244" y="1237"/>
                    </a:lnTo>
                    <a:cubicBezTo>
                      <a:pt x="3233" y="1235"/>
                      <a:pt x="3222" y="1235"/>
                      <a:pt x="3212" y="1236"/>
                    </a:cubicBezTo>
                    <a:lnTo>
                      <a:pt x="3067" y="735"/>
                    </a:lnTo>
                    <a:cubicBezTo>
                      <a:pt x="3087" y="726"/>
                      <a:pt x="3101" y="707"/>
                      <a:pt x="3102" y="685"/>
                    </a:cubicBezTo>
                    <a:cubicBezTo>
                      <a:pt x="3103" y="672"/>
                      <a:pt x="3100" y="660"/>
                      <a:pt x="3094" y="650"/>
                    </a:cubicBezTo>
                    <a:cubicBezTo>
                      <a:pt x="3118" y="627"/>
                      <a:pt x="3139" y="601"/>
                      <a:pt x="3157" y="573"/>
                    </a:cubicBezTo>
                    <a:cubicBezTo>
                      <a:pt x="3194" y="513"/>
                      <a:pt x="3213" y="444"/>
                      <a:pt x="3213" y="374"/>
                    </a:cubicBezTo>
                    <a:cubicBezTo>
                      <a:pt x="3212" y="168"/>
                      <a:pt x="3043" y="0"/>
                      <a:pt x="2837" y="1"/>
                    </a:cubicBezTo>
                    <a:cubicBezTo>
                      <a:pt x="2707" y="2"/>
                      <a:pt x="2588" y="68"/>
                      <a:pt x="2520" y="179"/>
                    </a:cubicBezTo>
                    <a:cubicBezTo>
                      <a:pt x="2483" y="239"/>
                      <a:pt x="2464" y="307"/>
                      <a:pt x="2464" y="378"/>
                    </a:cubicBezTo>
                    <a:cubicBezTo>
                      <a:pt x="2464" y="391"/>
                      <a:pt x="2465" y="405"/>
                      <a:pt x="2467" y="418"/>
                    </a:cubicBezTo>
                    <a:cubicBezTo>
                      <a:pt x="2445" y="426"/>
                      <a:pt x="2429" y="446"/>
                      <a:pt x="2427" y="471"/>
                    </a:cubicBezTo>
                    <a:cubicBezTo>
                      <a:pt x="2427" y="476"/>
                      <a:pt x="2427" y="480"/>
                      <a:pt x="2428" y="484"/>
                    </a:cubicBezTo>
                    <a:lnTo>
                      <a:pt x="1611" y="714"/>
                    </a:lnTo>
                    <a:cubicBezTo>
                      <a:pt x="1601" y="684"/>
                      <a:pt x="1581" y="659"/>
                      <a:pt x="1554" y="643"/>
                    </a:cubicBezTo>
                    <a:cubicBezTo>
                      <a:pt x="1492" y="606"/>
                      <a:pt x="1410" y="626"/>
                      <a:pt x="1372" y="687"/>
                    </a:cubicBezTo>
                    <a:lnTo>
                      <a:pt x="1371" y="689"/>
                    </a:lnTo>
                    <a:cubicBezTo>
                      <a:pt x="1353" y="720"/>
                      <a:pt x="1348" y="756"/>
                      <a:pt x="1356" y="790"/>
                    </a:cubicBezTo>
                    <a:cubicBezTo>
                      <a:pt x="1358" y="795"/>
                      <a:pt x="1360" y="800"/>
                      <a:pt x="1361" y="805"/>
                    </a:cubicBezTo>
                    <a:lnTo>
                      <a:pt x="864" y="1044"/>
                    </a:lnTo>
                    <a:cubicBezTo>
                      <a:pt x="854" y="1027"/>
                      <a:pt x="838" y="1013"/>
                      <a:pt x="819" y="1006"/>
                    </a:cubicBezTo>
                    <a:lnTo>
                      <a:pt x="967" y="488"/>
                    </a:lnTo>
                    <a:lnTo>
                      <a:pt x="971" y="488"/>
                    </a:lnTo>
                    <a:cubicBezTo>
                      <a:pt x="1004" y="490"/>
                      <a:pt x="1032" y="465"/>
                      <a:pt x="1035" y="432"/>
                    </a:cubicBezTo>
                    <a:cubicBezTo>
                      <a:pt x="1037" y="399"/>
                      <a:pt x="1012" y="370"/>
                      <a:pt x="978" y="368"/>
                    </a:cubicBezTo>
                    <a:cubicBezTo>
                      <a:pt x="945" y="366"/>
                      <a:pt x="916" y="391"/>
                      <a:pt x="914" y="424"/>
                    </a:cubicBezTo>
                    <a:cubicBezTo>
                      <a:pt x="912" y="451"/>
                      <a:pt x="929" y="475"/>
                      <a:pt x="953" y="484"/>
                    </a:cubicBezTo>
                    <a:lnTo>
                      <a:pt x="805" y="1002"/>
                    </a:lnTo>
                    <a:cubicBezTo>
                      <a:pt x="802" y="1002"/>
                      <a:pt x="798" y="1001"/>
                      <a:pt x="794" y="1001"/>
                    </a:cubicBezTo>
                    <a:cubicBezTo>
                      <a:pt x="747" y="998"/>
                      <a:pt x="707" y="1032"/>
                      <a:pt x="701" y="1078"/>
                    </a:cubicBezTo>
                    <a:lnTo>
                      <a:pt x="137" y="1051"/>
                    </a:lnTo>
                    <a:cubicBezTo>
                      <a:pt x="137" y="1046"/>
                      <a:pt x="136" y="1042"/>
                      <a:pt x="135" y="1037"/>
                    </a:cubicBezTo>
                    <a:cubicBezTo>
                      <a:pt x="127" y="1001"/>
                      <a:pt x="90" y="978"/>
                      <a:pt x="54" y="987"/>
                    </a:cubicBezTo>
                    <a:cubicBezTo>
                      <a:pt x="37" y="991"/>
                      <a:pt x="22" y="1002"/>
                      <a:pt x="12" y="1017"/>
                    </a:cubicBezTo>
                    <a:cubicBezTo>
                      <a:pt x="3" y="1032"/>
                      <a:pt x="0" y="1051"/>
                      <a:pt x="4" y="1068"/>
                    </a:cubicBezTo>
                    <a:cubicBezTo>
                      <a:pt x="12" y="1104"/>
                      <a:pt x="49" y="1127"/>
                      <a:pt x="85" y="1118"/>
                    </a:cubicBezTo>
                    <a:cubicBezTo>
                      <a:pt x="103" y="1114"/>
                      <a:pt x="117" y="1104"/>
                      <a:pt x="127" y="1088"/>
                    </a:cubicBezTo>
                    <a:cubicBezTo>
                      <a:pt x="131" y="1081"/>
                      <a:pt x="134" y="1073"/>
                      <a:pt x="136" y="1065"/>
                    </a:cubicBezTo>
                    <a:lnTo>
                      <a:pt x="700" y="1092"/>
                    </a:lnTo>
                    <a:cubicBezTo>
                      <a:pt x="701" y="1137"/>
                      <a:pt x="737" y="1174"/>
                      <a:pt x="783" y="1177"/>
                    </a:cubicBezTo>
                    <a:cubicBezTo>
                      <a:pt x="831" y="1180"/>
                      <a:pt x="873" y="1143"/>
                      <a:pt x="876" y="1095"/>
                    </a:cubicBezTo>
                    <a:cubicBezTo>
                      <a:pt x="877" y="1082"/>
                      <a:pt x="875" y="1069"/>
                      <a:pt x="871" y="1057"/>
                    </a:cubicBezTo>
                    <a:lnTo>
                      <a:pt x="1367" y="818"/>
                    </a:lnTo>
                    <a:cubicBezTo>
                      <a:pt x="1379" y="840"/>
                      <a:pt x="1396" y="859"/>
                      <a:pt x="1417" y="872"/>
                    </a:cubicBezTo>
                    <a:cubicBezTo>
                      <a:pt x="1427" y="878"/>
                      <a:pt x="1438" y="882"/>
                      <a:pt x="1448" y="885"/>
                    </a:cubicBezTo>
                    <a:lnTo>
                      <a:pt x="1338" y="1305"/>
                    </a:lnTo>
                    <a:cubicBezTo>
                      <a:pt x="1330" y="1303"/>
                      <a:pt x="1321" y="1302"/>
                      <a:pt x="1312" y="1302"/>
                    </a:cubicBezTo>
                    <a:cubicBezTo>
                      <a:pt x="1242" y="1302"/>
                      <a:pt x="1186" y="1359"/>
                      <a:pt x="1187" y="1428"/>
                    </a:cubicBezTo>
                    <a:cubicBezTo>
                      <a:pt x="1187" y="1449"/>
                      <a:pt x="1192" y="1468"/>
                      <a:pt x="1201" y="1485"/>
                    </a:cubicBezTo>
                    <a:lnTo>
                      <a:pt x="523" y="1885"/>
                    </a:lnTo>
                    <a:lnTo>
                      <a:pt x="522" y="1882"/>
                    </a:lnTo>
                    <a:cubicBezTo>
                      <a:pt x="511" y="1868"/>
                      <a:pt x="496" y="1859"/>
                      <a:pt x="478" y="1856"/>
                    </a:cubicBezTo>
                    <a:cubicBezTo>
                      <a:pt x="451" y="1852"/>
                      <a:pt x="425" y="1865"/>
                      <a:pt x="411" y="1887"/>
                    </a:cubicBezTo>
                    <a:cubicBezTo>
                      <a:pt x="406" y="1895"/>
                      <a:pt x="403" y="1904"/>
                      <a:pt x="401" y="1913"/>
                    </a:cubicBezTo>
                    <a:cubicBezTo>
                      <a:pt x="396" y="1950"/>
                      <a:pt x="422" y="1984"/>
                      <a:pt x="458" y="1990"/>
                    </a:cubicBezTo>
                    <a:cubicBezTo>
                      <a:pt x="485" y="1994"/>
                      <a:pt x="511" y="1981"/>
                      <a:pt x="526" y="1958"/>
                    </a:cubicBezTo>
                    <a:cubicBezTo>
                      <a:pt x="530" y="1950"/>
                      <a:pt x="534" y="1942"/>
                      <a:pt x="535" y="1933"/>
                    </a:cubicBezTo>
                    <a:cubicBezTo>
                      <a:pt x="537" y="1920"/>
                      <a:pt x="535" y="1908"/>
                      <a:pt x="530" y="1897"/>
                    </a:cubicBezTo>
                    <a:lnTo>
                      <a:pt x="1208" y="1498"/>
                    </a:lnTo>
                    <a:cubicBezTo>
                      <a:pt x="1230" y="1531"/>
                      <a:pt x="1267" y="1553"/>
                      <a:pt x="1309" y="1554"/>
                    </a:cubicBezTo>
                    <a:lnTo>
                      <a:pt x="1315" y="1764"/>
                    </a:lnTo>
                    <a:cubicBezTo>
                      <a:pt x="1289" y="1769"/>
                      <a:pt x="1268" y="1791"/>
                      <a:pt x="1266" y="1819"/>
                    </a:cubicBezTo>
                    <a:lnTo>
                      <a:pt x="1266" y="1822"/>
                    </a:lnTo>
                    <a:cubicBezTo>
                      <a:pt x="1159" y="1839"/>
                      <a:pt x="1065" y="1901"/>
                      <a:pt x="1007" y="1994"/>
                    </a:cubicBezTo>
                    <a:cubicBezTo>
                      <a:pt x="971" y="2054"/>
                      <a:pt x="951" y="2123"/>
                      <a:pt x="952" y="2193"/>
                    </a:cubicBezTo>
                    <a:cubicBezTo>
                      <a:pt x="953" y="2399"/>
                      <a:pt x="1121" y="2567"/>
                      <a:pt x="1328" y="2566"/>
                    </a:cubicBezTo>
                    <a:cubicBezTo>
                      <a:pt x="1354" y="2565"/>
                      <a:pt x="1379" y="2563"/>
                      <a:pt x="1403" y="2558"/>
                    </a:cubicBezTo>
                    <a:cubicBezTo>
                      <a:pt x="1411" y="2579"/>
                      <a:pt x="1431" y="2595"/>
                      <a:pt x="1455" y="2596"/>
                    </a:cubicBezTo>
                    <a:cubicBezTo>
                      <a:pt x="1462" y="2597"/>
                      <a:pt x="1468" y="2596"/>
                      <a:pt x="1474" y="2594"/>
                    </a:cubicBezTo>
                    <a:lnTo>
                      <a:pt x="1596" y="2920"/>
                    </a:lnTo>
                    <a:cubicBezTo>
                      <a:pt x="1573" y="2931"/>
                      <a:pt x="1553" y="2949"/>
                      <a:pt x="1539" y="2971"/>
                    </a:cubicBezTo>
                    <a:cubicBezTo>
                      <a:pt x="1519" y="3004"/>
                      <a:pt x="1514" y="3043"/>
                      <a:pt x="1525" y="3080"/>
                    </a:cubicBezTo>
                    <a:cubicBezTo>
                      <a:pt x="1535" y="3114"/>
                      <a:pt x="1559" y="3142"/>
                      <a:pt x="1590" y="3159"/>
                    </a:cubicBezTo>
                    <a:cubicBezTo>
                      <a:pt x="1621" y="3175"/>
                      <a:pt x="1657" y="3179"/>
                      <a:pt x="1691" y="3168"/>
                    </a:cubicBezTo>
                    <a:cubicBezTo>
                      <a:pt x="1722" y="3159"/>
                      <a:pt x="1748" y="3138"/>
                      <a:pt x="1765" y="3111"/>
                    </a:cubicBezTo>
                    <a:cubicBezTo>
                      <a:pt x="1784" y="3080"/>
                      <a:pt x="1790" y="3043"/>
                      <a:pt x="1781" y="3008"/>
                    </a:cubicBezTo>
                    <a:lnTo>
                      <a:pt x="2058" y="2908"/>
                    </a:lnTo>
                    <a:cubicBezTo>
                      <a:pt x="2071" y="2937"/>
                      <a:pt x="2099" y="2958"/>
                      <a:pt x="2132" y="2960"/>
                    </a:cubicBezTo>
                    <a:cubicBezTo>
                      <a:pt x="2157" y="2961"/>
                      <a:pt x="2179" y="2953"/>
                      <a:pt x="2196" y="2938"/>
                    </a:cubicBezTo>
                    <a:lnTo>
                      <a:pt x="2372" y="3117"/>
                    </a:lnTo>
                    <a:cubicBezTo>
                      <a:pt x="2361" y="3131"/>
                      <a:pt x="2356" y="3149"/>
                      <a:pt x="2360" y="3168"/>
                    </a:cubicBezTo>
                    <a:cubicBezTo>
                      <a:pt x="2368" y="3200"/>
                      <a:pt x="2400" y="3221"/>
                      <a:pt x="2432" y="3213"/>
                    </a:cubicBezTo>
                    <a:cubicBezTo>
                      <a:pt x="2465" y="3205"/>
                      <a:pt x="2485" y="3173"/>
                      <a:pt x="2477" y="3140"/>
                    </a:cubicBezTo>
                    <a:cubicBezTo>
                      <a:pt x="2470" y="3108"/>
                      <a:pt x="2437" y="3088"/>
                      <a:pt x="2405" y="3095"/>
                    </a:cubicBezTo>
                    <a:cubicBezTo>
                      <a:pt x="2396" y="3098"/>
                      <a:pt x="2389" y="3101"/>
                      <a:pt x="2382" y="3107"/>
                    </a:cubicBezTo>
                    <a:lnTo>
                      <a:pt x="2206" y="2928"/>
                    </a:lnTo>
                    <a:cubicBezTo>
                      <a:pt x="2218" y="2914"/>
                      <a:pt x="2225" y="2896"/>
                      <a:pt x="2226" y="2877"/>
                    </a:cubicBezTo>
                    <a:cubicBezTo>
                      <a:pt x="2229" y="2828"/>
                      <a:pt x="2192" y="2787"/>
                      <a:pt x="2144" y="2783"/>
                    </a:cubicBezTo>
                    <a:cubicBezTo>
                      <a:pt x="2095" y="2780"/>
                      <a:pt x="2053" y="2817"/>
                      <a:pt x="2050" y="2866"/>
                    </a:cubicBezTo>
                    <a:cubicBezTo>
                      <a:pt x="2049" y="2876"/>
                      <a:pt x="2050" y="2886"/>
                      <a:pt x="2053" y="2895"/>
                    </a:cubicBezTo>
                    <a:lnTo>
                      <a:pt x="1777" y="2995"/>
                    </a:lnTo>
                    <a:cubicBezTo>
                      <a:pt x="1752" y="2929"/>
                      <a:pt x="1681" y="2893"/>
                      <a:pt x="1613" y="2914"/>
                    </a:cubicBezTo>
                    <a:lnTo>
                      <a:pt x="1610" y="2915"/>
                    </a:lnTo>
                    <a:lnTo>
                      <a:pt x="1488" y="2589"/>
                    </a:lnTo>
                    <a:cubicBezTo>
                      <a:pt x="1505" y="2579"/>
                      <a:pt x="1518" y="2561"/>
                      <a:pt x="1520" y="2540"/>
                    </a:cubicBezTo>
                    <a:cubicBezTo>
                      <a:pt x="1520" y="2531"/>
                      <a:pt x="1519" y="2522"/>
                      <a:pt x="1515" y="2514"/>
                    </a:cubicBezTo>
                    <a:cubicBezTo>
                      <a:pt x="1567" y="2484"/>
                      <a:pt x="1612" y="2441"/>
                      <a:pt x="1645" y="2388"/>
                    </a:cubicBezTo>
                    <a:cubicBezTo>
                      <a:pt x="1681" y="2328"/>
                      <a:pt x="1701" y="2260"/>
                      <a:pt x="1700" y="2189"/>
                    </a:cubicBezTo>
                    <a:cubicBezTo>
                      <a:pt x="1700" y="2169"/>
                      <a:pt x="1698" y="2148"/>
                      <a:pt x="1695" y="2128"/>
                    </a:cubicBezTo>
                    <a:cubicBezTo>
                      <a:pt x="1718" y="2121"/>
                      <a:pt x="1735" y="2100"/>
                      <a:pt x="1737" y="2075"/>
                    </a:cubicBezTo>
                    <a:cubicBezTo>
                      <a:pt x="1738" y="2069"/>
                      <a:pt x="1737" y="2063"/>
                      <a:pt x="1735" y="2057"/>
                    </a:cubicBezTo>
                    <a:lnTo>
                      <a:pt x="1983" y="1972"/>
                    </a:lnTo>
                    <a:cubicBezTo>
                      <a:pt x="2001" y="2018"/>
                      <a:pt x="2047" y="2051"/>
                      <a:pt x="2100" y="2051"/>
                    </a:cubicBezTo>
                    <a:cubicBezTo>
                      <a:pt x="2140" y="2050"/>
                      <a:pt x="2176" y="2031"/>
                      <a:pt x="2199" y="2001"/>
                    </a:cubicBezTo>
                    <a:lnTo>
                      <a:pt x="2417" y="2164"/>
                    </a:lnTo>
                    <a:lnTo>
                      <a:pt x="2415" y="2166"/>
                    </a:lnTo>
                    <a:cubicBezTo>
                      <a:pt x="2402" y="2187"/>
                      <a:pt x="2398" y="2212"/>
                      <a:pt x="2404" y="2237"/>
                    </a:cubicBezTo>
                    <a:cubicBezTo>
                      <a:pt x="2409" y="2262"/>
                      <a:pt x="2424" y="2283"/>
                      <a:pt x="2446" y="2297"/>
                    </a:cubicBezTo>
                    <a:cubicBezTo>
                      <a:pt x="2467" y="2310"/>
                      <a:pt x="2493" y="2315"/>
                      <a:pt x="2518" y="2309"/>
                    </a:cubicBezTo>
                    <a:cubicBezTo>
                      <a:pt x="2524" y="2308"/>
                      <a:pt x="2529" y="2306"/>
                      <a:pt x="2534" y="2304"/>
                    </a:cubicBezTo>
                    <a:lnTo>
                      <a:pt x="2670" y="2569"/>
                    </a:lnTo>
                    <a:cubicBezTo>
                      <a:pt x="2649" y="2582"/>
                      <a:pt x="2638" y="2607"/>
                      <a:pt x="2644" y="2633"/>
                    </a:cubicBezTo>
                    <a:cubicBezTo>
                      <a:pt x="2652" y="2665"/>
                      <a:pt x="2684" y="2685"/>
                      <a:pt x="2717" y="2678"/>
                    </a:cubicBezTo>
                    <a:cubicBezTo>
                      <a:pt x="2749" y="2670"/>
                      <a:pt x="2769" y="2638"/>
                      <a:pt x="2762" y="2605"/>
                    </a:cubicBezTo>
                    <a:cubicBezTo>
                      <a:pt x="2754" y="2573"/>
                      <a:pt x="2721" y="2553"/>
                      <a:pt x="2689" y="2560"/>
                    </a:cubicBezTo>
                    <a:cubicBezTo>
                      <a:pt x="2687" y="2561"/>
                      <a:pt x="2685" y="2562"/>
                      <a:pt x="2683" y="2562"/>
                    </a:cubicBezTo>
                    <a:lnTo>
                      <a:pt x="2547" y="2297"/>
                    </a:lnTo>
                    <a:cubicBezTo>
                      <a:pt x="2559" y="2289"/>
                      <a:pt x="2570" y="2279"/>
                      <a:pt x="2578" y="2266"/>
                    </a:cubicBezTo>
                    <a:cubicBezTo>
                      <a:pt x="2590" y="2246"/>
                      <a:pt x="2595" y="2224"/>
                      <a:pt x="2591" y="2201"/>
                    </a:cubicBezTo>
                    <a:lnTo>
                      <a:pt x="2957" y="2116"/>
                    </a:lnTo>
                    <a:cubicBezTo>
                      <a:pt x="2966" y="2145"/>
                      <a:pt x="2997" y="2163"/>
                      <a:pt x="3028" y="2156"/>
                    </a:cubicBezTo>
                    <a:cubicBezTo>
                      <a:pt x="3060" y="2148"/>
                      <a:pt x="3080" y="2116"/>
                      <a:pt x="3072" y="2084"/>
                    </a:cubicBezTo>
                    <a:cubicBezTo>
                      <a:pt x="3065" y="2051"/>
                      <a:pt x="3032" y="2031"/>
                      <a:pt x="3000" y="2039"/>
                    </a:cubicBezTo>
                    <a:cubicBezTo>
                      <a:pt x="2971" y="2045"/>
                      <a:pt x="2952" y="2073"/>
                      <a:pt x="2954" y="2102"/>
                    </a:cubicBezTo>
                    <a:lnTo>
                      <a:pt x="2588" y="2187"/>
                    </a:lnTo>
                    <a:cubicBezTo>
                      <a:pt x="2573" y="2140"/>
                      <a:pt x="2524" y="2112"/>
                      <a:pt x="2476" y="2123"/>
                    </a:cubicBezTo>
                    <a:cubicBezTo>
                      <a:pt x="2456" y="2127"/>
                      <a:pt x="2439" y="2138"/>
                      <a:pt x="2425" y="2152"/>
                    </a:cubicBezTo>
                    <a:lnTo>
                      <a:pt x="2207" y="1989"/>
                    </a:lnTo>
                    <a:cubicBezTo>
                      <a:pt x="2219" y="1970"/>
                      <a:pt x="2225" y="1948"/>
                      <a:pt x="2225" y="1924"/>
                    </a:cubicBezTo>
                    <a:cubicBezTo>
                      <a:pt x="2225" y="1854"/>
                      <a:pt x="2168" y="1798"/>
                      <a:pt x="2098" y="1799"/>
                    </a:cubicBezTo>
                    <a:cubicBezTo>
                      <a:pt x="2084" y="1799"/>
                      <a:pt x="2071" y="1801"/>
                      <a:pt x="2058" y="1806"/>
                    </a:cubicBezTo>
                    <a:lnTo>
                      <a:pt x="1897" y="1409"/>
                    </a:lnTo>
                    <a:cubicBezTo>
                      <a:pt x="1915" y="1402"/>
                      <a:pt x="1931" y="1389"/>
                      <a:pt x="1942" y="1372"/>
                    </a:cubicBezTo>
                    <a:cubicBezTo>
                      <a:pt x="1943" y="1368"/>
                      <a:pt x="1945" y="1365"/>
                      <a:pt x="1947" y="1362"/>
                    </a:cubicBezTo>
                    <a:cubicBezTo>
                      <a:pt x="1948" y="1360"/>
                      <a:pt x="1948" y="1358"/>
                      <a:pt x="1949" y="1357"/>
                    </a:cubicBezTo>
                    <a:lnTo>
                      <a:pt x="2728" y="1702"/>
                    </a:lnTo>
                    <a:cubicBezTo>
                      <a:pt x="2727" y="1706"/>
                      <a:pt x="2726" y="1710"/>
                      <a:pt x="2726" y="1713"/>
                    </a:cubicBezTo>
                    <a:cubicBezTo>
                      <a:pt x="2724" y="1747"/>
                      <a:pt x="2749" y="1776"/>
                      <a:pt x="2782" y="1778"/>
                    </a:cubicBezTo>
                    <a:cubicBezTo>
                      <a:pt x="2815" y="1780"/>
                      <a:pt x="2844" y="1755"/>
                      <a:pt x="2847" y="1722"/>
                    </a:cubicBezTo>
                    <a:cubicBezTo>
                      <a:pt x="2849" y="1689"/>
                      <a:pt x="2824" y="1660"/>
                      <a:pt x="2791" y="1658"/>
                    </a:cubicBezTo>
                    <a:cubicBezTo>
                      <a:pt x="2766" y="1656"/>
                      <a:pt x="2745" y="1669"/>
                      <a:pt x="2734" y="1689"/>
                    </a:cubicBezTo>
                    <a:lnTo>
                      <a:pt x="1953" y="1343"/>
                    </a:lnTo>
                    <a:cubicBezTo>
                      <a:pt x="1963" y="1300"/>
                      <a:pt x="1942" y="1254"/>
                      <a:pt x="1901" y="1235"/>
                    </a:cubicBezTo>
                    <a:cubicBezTo>
                      <a:pt x="1854" y="1213"/>
                      <a:pt x="1797" y="1232"/>
                      <a:pt x="1774" y="1281"/>
                    </a:cubicBezTo>
                    <a:cubicBezTo>
                      <a:pt x="1769" y="1290"/>
                      <a:pt x="1766" y="1301"/>
                      <a:pt x="1765" y="1311"/>
                    </a:cubicBezTo>
                    <a:lnTo>
                      <a:pt x="1434" y="1393"/>
                    </a:lnTo>
                    <a:cubicBezTo>
                      <a:pt x="1422" y="1353"/>
                      <a:pt x="1392" y="1322"/>
                      <a:pt x="1352" y="1308"/>
                    </a:cubicBezTo>
                    <a:lnTo>
                      <a:pt x="1462" y="888"/>
                    </a:lnTo>
                    <a:cubicBezTo>
                      <a:pt x="1514" y="897"/>
                      <a:pt x="1570" y="875"/>
                      <a:pt x="1599" y="827"/>
                    </a:cubicBezTo>
                    <a:lnTo>
                      <a:pt x="1600" y="826"/>
                    </a:lnTo>
                    <a:cubicBezTo>
                      <a:pt x="1618" y="796"/>
                      <a:pt x="1623" y="762"/>
                      <a:pt x="1615" y="728"/>
                    </a:cubicBezTo>
                    <a:lnTo>
                      <a:pt x="2432" y="498"/>
                    </a:lnTo>
                    <a:cubicBezTo>
                      <a:pt x="2440" y="519"/>
                      <a:pt x="2460" y="534"/>
                      <a:pt x="2483" y="535"/>
                    </a:cubicBezTo>
                    <a:cubicBezTo>
                      <a:pt x="2489" y="536"/>
                      <a:pt x="2494" y="535"/>
                      <a:pt x="2499" y="534"/>
                    </a:cubicBezTo>
                    <a:cubicBezTo>
                      <a:pt x="2518" y="574"/>
                      <a:pt x="2543" y="610"/>
                      <a:pt x="2575" y="642"/>
                    </a:cubicBezTo>
                    <a:cubicBezTo>
                      <a:pt x="2646" y="712"/>
                      <a:pt x="2740" y="751"/>
                      <a:pt x="2840" y="750"/>
                    </a:cubicBezTo>
                    <a:cubicBezTo>
                      <a:pt x="2895" y="750"/>
                      <a:pt x="2947" y="738"/>
                      <a:pt x="2994" y="717"/>
                    </a:cubicBezTo>
                    <a:cubicBezTo>
                      <a:pt x="3004" y="730"/>
                      <a:pt x="3020" y="740"/>
                      <a:pt x="3038" y="741"/>
                    </a:cubicBezTo>
                    <a:cubicBezTo>
                      <a:pt x="3044" y="741"/>
                      <a:pt x="3049" y="741"/>
                      <a:pt x="3054" y="740"/>
                    </a:cubicBezTo>
                    <a:lnTo>
                      <a:pt x="3197" y="1238"/>
                    </a:lnTo>
                    <a:cubicBezTo>
                      <a:pt x="3161" y="1244"/>
                      <a:pt x="3129" y="1266"/>
                      <a:pt x="3109" y="1298"/>
                    </a:cubicBezTo>
                    <a:cubicBezTo>
                      <a:pt x="3099" y="1313"/>
                      <a:pt x="3093" y="1329"/>
                      <a:pt x="3091" y="1346"/>
                    </a:cubicBezTo>
                    <a:cubicBezTo>
                      <a:pt x="3085" y="1382"/>
                      <a:pt x="3093" y="1417"/>
                      <a:pt x="3114" y="1446"/>
                    </a:cubicBezTo>
                    <a:cubicBezTo>
                      <a:pt x="3134" y="1475"/>
                      <a:pt x="3165" y="1494"/>
                      <a:pt x="3200" y="1500"/>
                    </a:cubicBezTo>
                    <a:cubicBezTo>
                      <a:pt x="3254" y="1508"/>
                      <a:pt x="3307" y="1484"/>
                      <a:pt x="3335" y="1438"/>
                    </a:cubicBezTo>
                    <a:cubicBezTo>
                      <a:pt x="3344" y="1424"/>
                      <a:pt x="3350" y="1407"/>
                      <a:pt x="3353" y="1390"/>
                    </a:cubicBezTo>
                    <a:cubicBezTo>
                      <a:pt x="3359" y="1355"/>
                      <a:pt x="3351" y="1320"/>
                      <a:pt x="3330" y="1291"/>
                    </a:cubicBezTo>
                    <a:cubicBezTo>
                      <a:pt x="3313" y="1267"/>
                      <a:pt x="3289" y="1250"/>
                      <a:pt x="3262" y="1241"/>
                    </a:cubicBezTo>
                    <a:lnTo>
                      <a:pt x="3378" y="741"/>
                    </a:lnTo>
                    <a:cubicBezTo>
                      <a:pt x="3380" y="741"/>
                      <a:pt x="3383" y="742"/>
                      <a:pt x="3385" y="742"/>
                    </a:cubicBezTo>
                    <a:cubicBezTo>
                      <a:pt x="3407" y="743"/>
                      <a:pt x="3428" y="736"/>
                      <a:pt x="3444" y="724"/>
                    </a:cubicBezTo>
                    <a:lnTo>
                      <a:pt x="3748" y="1062"/>
                    </a:lnTo>
                    <a:cubicBezTo>
                      <a:pt x="3735" y="1077"/>
                      <a:pt x="3730" y="1099"/>
                      <a:pt x="3736" y="1120"/>
                    </a:cubicBezTo>
                    <a:cubicBezTo>
                      <a:pt x="3746" y="1151"/>
                      <a:pt x="3780" y="1169"/>
                      <a:pt x="3812" y="1159"/>
                    </a:cubicBezTo>
                    <a:cubicBezTo>
                      <a:pt x="3844" y="1149"/>
                      <a:pt x="3861" y="1115"/>
                      <a:pt x="3851" y="1083"/>
                    </a:cubicBezTo>
                    <a:cubicBezTo>
                      <a:pt x="3841" y="1051"/>
                      <a:pt x="3807" y="1034"/>
                      <a:pt x="3775" y="1044"/>
                    </a:cubicBezTo>
                    <a:cubicBezTo>
                      <a:pt x="3769" y="1046"/>
                      <a:pt x="3764" y="1049"/>
                      <a:pt x="3759" y="1052"/>
                    </a:cubicBezTo>
                    <a:lnTo>
                      <a:pt x="3455" y="714"/>
                    </a:lnTo>
                    <a:cubicBezTo>
                      <a:pt x="3469" y="700"/>
                      <a:pt x="3478" y="681"/>
                      <a:pt x="3479" y="660"/>
                    </a:cubicBezTo>
                    <a:cubicBezTo>
                      <a:pt x="3480" y="648"/>
                      <a:pt x="3478" y="637"/>
                      <a:pt x="3475" y="626"/>
                    </a:cubicBezTo>
                    <a:lnTo>
                      <a:pt x="3857" y="459"/>
                    </a:lnTo>
                    <a:cubicBezTo>
                      <a:pt x="3872" y="485"/>
                      <a:pt x="3904" y="498"/>
                      <a:pt x="3934" y="488"/>
                    </a:cubicBezTo>
                    <a:cubicBezTo>
                      <a:pt x="3949" y="484"/>
                      <a:pt x="3962" y="473"/>
                      <a:pt x="3971" y="459"/>
                    </a:cubicBezTo>
                    <a:cubicBezTo>
                      <a:pt x="3981" y="443"/>
                      <a:pt x="3984" y="422"/>
                      <a:pt x="3978" y="404"/>
                    </a:cubicBezTo>
                    <a:cubicBezTo>
                      <a:pt x="3967" y="368"/>
                      <a:pt x="3929" y="348"/>
                      <a:pt x="3893" y="359"/>
                    </a:cubicBezTo>
                    <a:moveTo>
                      <a:pt x="82" y="1104"/>
                    </a:moveTo>
                    <a:cubicBezTo>
                      <a:pt x="53" y="1111"/>
                      <a:pt x="25" y="1093"/>
                      <a:pt x="18" y="1065"/>
                    </a:cubicBezTo>
                    <a:cubicBezTo>
                      <a:pt x="15" y="1051"/>
                      <a:pt x="17" y="1037"/>
                      <a:pt x="24" y="1025"/>
                    </a:cubicBezTo>
                    <a:cubicBezTo>
                      <a:pt x="32" y="1013"/>
                      <a:pt x="44" y="1004"/>
                      <a:pt x="57" y="1001"/>
                    </a:cubicBezTo>
                    <a:cubicBezTo>
                      <a:pt x="86" y="994"/>
                      <a:pt x="115" y="1012"/>
                      <a:pt x="121" y="1041"/>
                    </a:cubicBezTo>
                    <a:cubicBezTo>
                      <a:pt x="128" y="1068"/>
                      <a:pt x="109" y="1098"/>
                      <a:pt x="82" y="1104"/>
                    </a:cubicBezTo>
                    <a:moveTo>
                      <a:pt x="521" y="1930"/>
                    </a:moveTo>
                    <a:cubicBezTo>
                      <a:pt x="520" y="1938"/>
                      <a:pt x="517" y="1945"/>
                      <a:pt x="513" y="1951"/>
                    </a:cubicBezTo>
                    <a:cubicBezTo>
                      <a:pt x="502" y="1969"/>
                      <a:pt x="481" y="1978"/>
                      <a:pt x="461" y="1975"/>
                    </a:cubicBezTo>
                    <a:cubicBezTo>
                      <a:pt x="432" y="1971"/>
                      <a:pt x="411" y="1944"/>
                      <a:pt x="416" y="1915"/>
                    </a:cubicBezTo>
                    <a:cubicBezTo>
                      <a:pt x="417" y="1908"/>
                      <a:pt x="419" y="1901"/>
                      <a:pt x="423" y="1895"/>
                    </a:cubicBezTo>
                    <a:cubicBezTo>
                      <a:pt x="434" y="1877"/>
                      <a:pt x="455" y="1867"/>
                      <a:pt x="476" y="1870"/>
                    </a:cubicBezTo>
                    <a:cubicBezTo>
                      <a:pt x="490" y="1872"/>
                      <a:pt x="502" y="1880"/>
                      <a:pt x="511" y="1891"/>
                    </a:cubicBezTo>
                    <a:cubicBezTo>
                      <a:pt x="519" y="1902"/>
                      <a:pt x="523" y="1916"/>
                      <a:pt x="521" y="1930"/>
                    </a:cubicBezTo>
                    <a:close/>
                    <a:moveTo>
                      <a:pt x="1766" y="3006"/>
                    </a:moveTo>
                    <a:cubicBezTo>
                      <a:pt x="1776" y="3039"/>
                      <a:pt x="1771" y="3074"/>
                      <a:pt x="1753" y="3104"/>
                    </a:cubicBezTo>
                    <a:cubicBezTo>
                      <a:pt x="1738" y="3128"/>
                      <a:pt x="1715" y="3146"/>
                      <a:pt x="1687" y="3155"/>
                    </a:cubicBezTo>
                    <a:cubicBezTo>
                      <a:pt x="1657" y="3164"/>
                      <a:pt x="1625" y="3161"/>
                      <a:pt x="1597" y="3146"/>
                    </a:cubicBezTo>
                    <a:cubicBezTo>
                      <a:pt x="1569" y="3131"/>
                      <a:pt x="1548" y="3106"/>
                      <a:pt x="1539" y="3076"/>
                    </a:cubicBezTo>
                    <a:cubicBezTo>
                      <a:pt x="1529" y="3043"/>
                      <a:pt x="1533" y="3008"/>
                      <a:pt x="1551" y="2978"/>
                    </a:cubicBezTo>
                    <a:cubicBezTo>
                      <a:pt x="1566" y="2954"/>
                      <a:pt x="1590" y="2936"/>
                      <a:pt x="1617" y="2928"/>
                    </a:cubicBezTo>
                    <a:cubicBezTo>
                      <a:pt x="1680" y="2908"/>
                      <a:pt x="1746" y="2943"/>
                      <a:pt x="1766" y="3006"/>
                    </a:cubicBezTo>
                    <a:moveTo>
                      <a:pt x="2576" y="2198"/>
                    </a:moveTo>
                    <a:cubicBezTo>
                      <a:pt x="2581" y="2219"/>
                      <a:pt x="2577" y="2240"/>
                      <a:pt x="2566" y="2258"/>
                    </a:cubicBezTo>
                    <a:cubicBezTo>
                      <a:pt x="2554" y="2277"/>
                      <a:pt x="2536" y="2290"/>
                      <a:pt x="2515" y="2295"/>
                    </a:cubicBezTo>
                    <a:cubicBezTo>
                      <a:pt x="2494" y="2300"/>
                      <a:pt x="2472" y="2296"/>
                      <a:pt x="2453" y="2284"/>
                    </a:cubicBezTo>
                    <a:cubicBezTo>
                      <a:pt x="2435" y="2273"/>
                      <a:pt x="2422" y="2255"/>
                      <a:pt x="2418" y="2234"/>
                    </a:cubicBezTo>
                    <a:cubicBezTo>
                      <a:pt x="2413" y="2213"/>
                      <a:pt x="2416" y="2191"/>
                      <a:pt x="2428" y="2173"/>
                    </a:cubicBezTo>
                    <a:cubicBezTo>
                      <a:pt x="2439" y="2154"/>
                      <a:pt x="2457" y="2142"/>
                      <a:pt x="2479" y="2137"/>
                    </a:cubicBezTo>
                    <a:cubicBezTo>
                      <a:pt x="2522" y="2127"/>
                      <a:pt x="2566" y="2154"/>
                      <a:pt x="2576" y="2198"/>
                    </a:cubicBezTo>
                    <a:close/>
                    <a:moveTo>
                      <a:pt x="1686" y="2189"/>
                    </a:moveTo>
                    <a:cubicBezTo>
                      <a:pt x="1686" y="2257"/>
                      <a:pt x="1668" y="2323"/>
                      <a:pt x="1632" y="2380"/>
                    </a:cubicBezTo>
                    <a:cubicBezTo>
                      <a:pt x="1601" y="2431"/>
                      <a:pt x="1558" y="2472"/>
                      <a:pt x="1509" y="2502"/>
                    </a:cubicBezTo>
                    <a:cubicBezTo>
                      <a:pt x="1498" y="2487"/>
                      <a:pt x="1482" y="2477"/>
                      <a:pt x="1463" y="2476"/>
                    </a:cubicBezTo>
                    <a:cubicBezTo>
                      <a:pt x="1430" y="2474"/>
                      <a:pt x="1401" y="2499"/>
                      <a:pt x="1399" y="2532"/>
                    </a:cubicBezTo>
                    <a:cubicBezTo>
                      <a:pt x="1399" y="2536"/>
                      <a:pt x="1399" y="2540"/>
                      <a:pt x="1400" y="2544"/>
                    </a:cubicBezTo>
                    <a:cubicBezTo>
                      <a:pt x="1376" y="2548"/>
                      <a:pt x="1352" y="2551"/>
                      <a:pt x="1328" y="2551"/>
                    </a:cubicBezTo>
                    <a:cubicBezTo>
                      <a:pt x="1129" y="2552"/>
                      <a:pt x="967" y="2391"/>
                      <a:pt x="966" y="2193"/>
                    </a:cubicBezTo>
                    <a:cubicBezTo>
                      <a:pt x="966" y="2125"/>
                      <a:pt x="984" y="2059"/>
                      <a:pt x="1020" y="2002"/>
                    </a:cubicBezTo>
                    <a:cubicBezTo>
                      <a:pt x="1075" y="1912"/>
                      <a:pt x="1165" y="1853"/>
                      <a:pt x="1267" y="1836"/>
                    </a:cubicBezTo>
                    <a:cubicBezTo>
                      <a:pt x="1273" y="1862"/>
                      <a:pt x="1295" y="1882"/>
                      <a:pt x="1322" y="1883"/>
                    </a:cubicBezTo>
                    <a:cubicBezTo>
                      <a:pt x="1352" y="1885"/>
                      <a:pt x="1379" y="1865"/>
                      <a:pt x="1385" y="1836"/>
                    </a:cubicBezTo>
                    <a:cubicBezTo>
                      <a:pt x="1497" y="1854"/>
                      <a:pt x="1591" y="1925"/>
                      <a:pt x="1643" y="2021"/>
                    </a:cubicBezTo>
                    <a:cubicBezTo>
                      <a:pt x="1628" y="2031"/>
                      <a:pt x="1618" y="2048"/>
                      <a:pt x="1617" y="2067"/>
                    </a:cubicBezTo>
                    <a:cubicBezTo>
                      <a:pt x="1615" y="2100"/>
                      <a:pt x="1640" y="2129"/>
                      <a:pt x="1673" y="2131"/>
                    </a:cubicBezTo>
                    <a:cubicBezTo>
                      <a:pt x="1676" y="2131"/>
                      <a:pt x="1678" y="2131"/>
                      <a:pt x="1681" y="2131"/>
                    </a:cubicBezTo>
                    <a:cubicBezTo>
                      <a:pt x="1684" y="2150"/>
                      <a:pt x="1686" y="2169"/>
                      <a:pt x="1686" y="2189"/>
                    </a:cubicBezTo>
                    <a:moveTo>
                      <a:pt x="1787" y="1287"/>
                    </a:moveTo>
                    <a:cubicBezTo>
                      <a:pt x="1788" y="1284"/>
                      <a:pt x="1790" y="1281"/>
                      <a:pt x="1791" y="1278"/>
                    </a:cubicBezTo>
                    <a:cubicBezTo>
                      <a:pt x="1813" y="1243"/>
                      <a:pt x="1857" y="1230"/>
                      <a:pt x="1895" y="1248"/>
                    </a:cubicBezTo>
                    <a:cubicBezTo>
                      <a:pt x="1935" y="1267"/>
                      <a:pt x="1953" y="1315"/>
                      <a:pt x="1934" y="1356"/>
                    </a:cubicBezTo>
                    <a:cubicBezTo>
                      <a:pt x="1915" y="1397"/>
                      <a:pt x="1866" y="1413"/>
                      <a:pt x="1826" y="1395"/>
                    </a:cubicBezTo>
                    <a:cubicBezTo>
                      <a:pt x="1806" y="1385"/>
                      <a:pt x="1791" y="1369"/>
                      <a:pt x="1784" y="1349"/>
                    </a:cubicBezTo>
                    <a:cubicBezTo>
                      <a:pt x="1777" y="1328"/>
                      <a:pt x="1778" y="1306"/>
                      <a:pt x="1787" y="1287"/>
                    </a:cubicBezTo>
                    <a:moveTo>
                      <a:pt x="1771" y="1354"/>
                    </a:moveTo>
                    <a:cubicBezTo>
                      <a:pt x="1779" y="1378"/>
                      <a:pt x="1797" y="1397"/>
                      <a:pt x="1820" y="1408"/>
                    </a:cubicBezTo>
                    <a:cubicBezTo>
                      <a:pt x="1840" y="1417"/>
                      <a:pt x="1863" y="1419"/>
                      <a:pt x="1883" y="1414"/>
                    </a:cubicBezTo>
                    <a:lnTo>
                      <a:pt x="2045" y="1811"/>
                    </a:lnTo>
                    <a:cubicBezTo>
                      <a:pt x="2002" y="1831"/>
                      <a:pt x="1973" y="1875"/>
                      <a:pt x="1973" y="1925"/>
                    </a:cubicBezTo>
                    <a:cubicBezTo>
                      <a:pt x="1973" y="1937"/>
                      <a:pt x="1975" y="1948"/>
                      <a:pt x="1978" y="1959"/>
                    </a:cubicBezTo>
                    <a:lnTo>
                      <a:pt x="1730" y="2044"/>
                    </a:lnTo>
                    <a:cubicBezTo>
                      <a:pt x="1721" y="2025"/>
                      <a:pt x="1703" y="2012"/>
                      <a:pt x="1681" y="2011"/>
                    </a:cubicBezTo>
                    <a:cubicBezTo>
                      <a:pt x="1672" y="2010"/>
                      <a:pt x="1664" y="2012"/>
                      <a:pt x="1656" y="2014"/>
                    </a:cubicBezTo>
                    <a:cubicBezTo>
                      <a:pt x="1602" y="1914"/>
                      <a:pt x="1503" y="1841"/>
                      <a:pt x="1386" y="1822"/>
                    </a:cubicBezTo>
                    <a:cubicBezTo>
                      <a:pt x="1385" y="1791"/>
                      <a:pt x="1361" y="1765"/>
                      <a:pt x="1330" y="1763"/>
                    </a:cubicBezTo>
                    <a:lnTo>
                      <a:pt x="1330" y="1763"/>
                    </a:lnTo>
                    <a:lnTo>
                      <a:pt x="1323" y="1553"/>
                    </a:lnTo>
                    <a:cubicBezTo>
                      <a:pt x="1388" y="1548"/>
                      <a:pt x="1439" y="1493"/>
                      <a:pt x="1438" y="1427"/>
                    </a:cubicBezTo>
                    <a:cubicBezTo>
                      <a:pt x="1438" y="1420"/>
                      <a:pt x="1438" y="1414"/>
                      <a:pt x="1437" y="1407"/>
                    </a:cubicBezTo>
                    <a:lnTo>
                      <a:pt x="1765" y="1326"/>
                    </a:lnTo>
                    <a:cubicBezTo>
                      <a:pt x="1765" y="1335"/>
                      <a:pt x="1767" y="1345"/>
                      <a:pt x="1771" y="1354"/>
                    </a:cubicBezTo>
                    <a:close/>
                    <a:moveTo>
                      <a:pt x="1588" y="818"/>
                    </a:moveTo>
                    <a:lnTo>
                      <a:pt x="1587" y="820"/>
                    </a:lnTo>
                    <a:cubicBezTo>
                      <a:pt x="1553" y="875"/>
                      <a:pt x="1480" y="892"/>
                      <a:pt x="1425" y="859"/>
                    </a:cubicBezTo>
                    <a:cubicBezTo>
                      <a:pt x="1397" y="843"/>
                      <a:pt x="1378" y="817"/>
                      <a:pt x="1370" y="786"/>
                    </a:cubicBezTo>
                    <a:cubicBezTo>
                      <a:pt x="1363" y="756"/>
                      <a:pt x="1367" y="724"/>
                      <a:pt x="1384" y="697"/>
                    </a:cubicBezTo>
                    <a:lnTo>
                      <a:pt x="1385" y="695"/>
                    </a:lnTo>
                    <a:cubicBezTo>
                      <a:pt x="1419" y="640"/>
                      <a:pt x="1491" y="622"/>
                      <a:pt x="1546" y="655"/>
                    </a:cubicBezTo>
                    <a:cubicBezTo>
                      <a:pt x="1574" y="672"/>
                      <a:pt x="1593" y="698"/>
                      <a:pt x="1601" y="728"/>
                    </a:cubicBezTo>
                    <a:cubicBezTo>
                      <a:pt x="1609" y="759"/>
                      <a:pt x="1604" y="791"/>
                      <a:pt x="1588" y="818"/>
                    </a:cubicBezTo>
                    <a:moveTo>
                      <a:pt x="2840" y="736"/>
                    </a:moveTo>
                    <a:cubicBezTo>
                      <a:pt x="2744" y="736"/>
                      <a:pt x="2654" y="699"/>
                      <a:pt x="2585" y="632"/>
                    </a:cubicBezTo>
                    <a:cubicBezTo>
                      <a:pt x="2555" y="602"/>
                      <a:pt x="2530" y="567"/>
                      <a:pt x="2513" y="529"/>
                    </a:cubicBezTo>
                    <a:cubicBezTo>
                      <a:pt x="2532" y="520"/>
                      <a:pt x="2546" y="502"/>
                      <a:pt x="2547" y="479"/>
                    </a:cubicBezTo>
                    <a:cubicBezTo>
                      <a:pt x="2550" y="446"/>
                      <a:pt x="2524" y="417"/>
                      <a:pt x="2491" y="415"/>
                    </a:cubicBezTo>
                    <a:cubicBezTo>
                      <a:pt x="2488" y="415"/>
                      <a:pt x="2484" y="415"/>
                      <a:pt x="2481" y="415"/>
                    </a:cubicBezTo>
                    <a:cubicBezTo>
                      <a:pt x="2479" y="403"/>
                      <a:pt x="2479" y="390"/>
                      <a:pt x="2479" y="378"/>
                    </a:cubicBezTo>
                    <a:cubicBezTo>
                      <a:pt x="2478" y="310"/>
                      <a:pt x="2497" y="244"/>
                      <a:pt x="2532" y="187"/>
                    </a:cubicBezTo>
                    <a:cubicBezTo>
                      <a:pt x="2598" y="80"/>
                      <a:pt x="2712" y="16"/>
                      <a:pt x="2837" y="16"/>
                    </a:cubicBezTo>
                    <a:cubicBezTo>
                      <a:pt x="3035" y="15"/>
                      <a:pt x="3198" y="176"/>
                      <a:pt x="3199" y="374"/>
                    </a:cubicBezTo>
                    <a:cubicBezTo>
                      <a:pt x="3199" y="442"/>
                      <a:pt x="3180" y="508"/>
                      <a:pt x="3145" y="565"/>
                    </a:cubicBezTo>
                    <a:cubicBezTo>
                      <a:pt x="3128" y="592"/>
                      <a:pt x="3108" y="617"/>
                      <a:pt x="3085" y="638"/>
                    </a:cubicBezTo>
                    <a:cubicBezTo>
                      <a:pt x="3075" y="628"/>
                      <a:pt x="3061" y="622"/>
                      <a:pt x="3046" y="621"/>
                    </a:cubicBezTo>
                    <a:cubicBezTo>
                      <a:pt x="3013" y="618"/>
                      <a:pt x="2984" y="644"/>
                      <a:pt x="2982" y="677"/>
                    </a:cubicBezTo>
                    <a:cubicBezTo>
                      <a:pt x="2981" y="687"/>
                      <a:pt x="2983" y="696"/>
                      <a:pt x="2987" y="704"/>
                    </a:cubicBezTo>
                    <a:cubicBezTo>
                      <a:pt x="2942" y="724"/>
                      <a:pt x="2892" y="736"/>
                      <a:pt x="2840" y="736"/>
                    </a:cubicBezTo>
                    <a:moveTo>
                      <a:pt x="3318" y="1299"/>
                    </a:moveTo>
                    <a:cubicBezTo>
                      <a:pt x="3337" y="1325"/>
                      <a:pt x="3344" y="1356"/>
                      <a:pt x="3339" y="1388"/>
                    </a:cubicBezTo>
                    <a:cubicBezTo>
                      <a:pt x="3336" y="1403"/>
                      <a:pt x="3331" y="1418"/>
                      <a:pt x="3323" y="1431"/>
                    </a:cubicBezTo>
                    <a:cubicBezTo>
                      <a:pt x="3297" y="1472"/>
                      <a:pt x="3250" y="1493"/>
                      <a:pt x="3202" y="1485"/>
                    </a:cubicBezTo>
                    <a:cubicBezTo>
                      <a:pt x="3171" y="1480"/>
                      <a:pt x="3144" y="1463"/>
                      <a:pt x="3125" y="1437"/>
                    </a:cubicBezTo>
                    <a:cubicBezTo>
                      <a:pt x="3107" y="1412"/>
                      <a:pt x="3100" y="1380"/>
                      <a:pt x="3105" y="1349"/>
                    </a:cubicBezTo>
                    <a:cubicBezTo>
                      <a:pt x="3107" y="1333"/>
                      <a:pt x="3113" y="1319"/>
                      <a:pt x="3121" y="1306"/>
                    </a:cubicBezTo>
                    <a:cubicBezTo>
                      <a:pt x="3146" y="1265"/>
                      <a:pt x="3194" y="1243"/>
                      <a:pt x="3241" y="1251"/>
                    </a:cubicBezTo>
                    <a:cubicBezTo>
                      <a:pt x="3273" y="1256"/>
                      <a:pt x="3300" y="1273"/>
                      <a:pt x="3318" y="1299"/>
                    </a:cubicBezTo>
                    <a:moveTo>
                      <a:pt x="3964" y="408"/>
                    </a:moveTo>
                    <a:cubicBezTo>
                      <a:pt x="3969" y="423"/>
                      <a:pt x="3967" y="439"/>
                      <a:pt x="3959" y="452"/>
                    </a:cubicBezTo>
                    <a:cubicBezTo>
                      <a:pt x="3952" y="463"/>
                      <a:pt x="3942" y="471"/>
                      <a:pt x="3929" y="475"/>
                    </a:cubicBezTo>
                    <a:cubicBezTo>
                      <a:pt x="3901" y="483"/>
                      <a:pt x="3872" y="468"/>
                      <a:pt x="3863" y="440"/>
                    </a:cubicBezTo>
                    <a:cubicBezTo>
                      <a:pt x="3858" y="425"/>
                      <a:pt x="3860" y="409"/>
                      <a:pt x="3868" y="396"/>
                    </a:cubicBezTo>
                    <a:cubicBezTo>
                      <a:pt x="3875" y="385"/>
                      <a:pt x="3886" y="377"/>
                      <a:pt x="3898" y="373"/>
                    </a:cubicBezTo>
                    <a:cubicBezTo>
                      <a:pt x="3926" y="364"/>
                      <a:pt x="3956" y="380"/>
                      <a:pt x="3964" y="408"/>
                    </a:cubicBezTo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AT"/>
              </a:p>
            </p:txBody>
          </p:sp>
        </p:grp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1687512" y="4826000"/>
              <a:ext cx="1852930" cy="1571625"/>
            </a:xfrm>
            <a:custGeom>
              <a:avLst/>
              <a:gdLst>
                <a:gd name="T0" fmla="*/ 1819 w 2407"/>
                <a:gd name="T1" fmla="*/ 786 h 2041"/>
                <a:gd name="T2" fmla="*/ 2166 w 2407"/>
                <a:gd name="T3" fmla="*/ 1222 h 2041"/>
                <a:gd name="T4" fmla="*/ 1042 w 2407"/>
                <a:gd name="T5" fmla="*/ 1460 h 2041"/>
                <a:gd name="T6" fmla="*/ 729 w 2407"/>
                <a:gd name="T7" fmla="*/ 1254 h 2041"/>
                <a:gd name="T8" fmla="*/ 619 w 2407"/>
                <a:gd name="T9" fmla="*/ 1015 h 2041"/>
                <a:gd name="T10" fmla="*/ 598 w 2407"/>
                <a:gd name="T11" fmla="*/ 753 h 2041"/>
                <a:gd name="T12" fmla="*/ 791 w 2407"/>
                <a:gd name="T13" fmla="*/ 99 h 2041"/>
                <a:gd name="T14" fmla="*/ 688 w 2407"/>
                <a:gd name="T15" fmla="*/ 38 h 2041"/>
                <a:gd name="T16" fmla="*/ 720 w 2407"/>
                <a:gd name="T17" fmla="*/ 126 h 2041"/>
                <a:gd name="T18" fmla="*/ 515 w 2407"/>
                <a:gd name="T19" fmla="*/ 753 h 2041"/>
                <a:gd name="T20" fmla="*/ 421 w 2407"/>
                <a:gd name="T21" fmla="*/ 657 h 2041"/>
                <a:gd name="T22" fmla="*/ 443 w 2407"/>
                <a:gd name="T23" fmla="*/ 634 h 2041"/>
                <a:gd name="T24" fmla="*/ 360 w 2407"/>
                <a:gd name="T25" fmla="*/ 512 h 2041"/>
                <a:gd name="T26" fmla="*/ 121 w 2407"/>
                <a:gd name="T27" fmla="*/ 394 h 2041"/>
                <a:gd name="T28" fmla="*/ 37 w 2407"/>
                <a:gd name="T29" fmla="*/ 313 h 2041"/>
                <a:gd name="T30" fmla="*/ 101 w 2407"/>
                <a:gd name="T31" fmla="*/ 415 h 2041"/>
                <a:gd name="T32" fmla="*/ 304 w 2407"/>
                <a:gd name="T33" fmla="*/ 551 h 2041"/>
                <a:gd name="T34" fmla="*/ 389 w 2407"/>
                <a:gd name="T35" fmla="*/ 671 h 2041"/>
                <a:gd name="T36" fmla="*/ 475 w 2407"/>
                <a:gd name="T37" fmla="*/ 773 h 2041"/>
                <a:gd name="T38" fmla="*/ 599 w 2407"/>
                <a:gd name="T39" fmla="*/ 1023 h 2041"/>
                <a:gd name="T40" fmla="*/ 703 w 2407"/>
                <a:gd name="T41" fmla="*/ 1263 h 2041"/>
                <a:gd name="T42" fmla="*/ 872 w 2407"/>
                <a:gd name="T43" fmla="*/ 1718 h 2041"/>
                <a:gd name="T44" fmla="*/ 2110 w 2407"/>
                <a:gd name="T45" fmla="*/ 1358 h 2041"/>
                <a:gd name="T46" fmla="*/ 2180 w 2407"/>
                <a:gd name="T47" fmla="*/ 1458 h 2041"/>
                <a:gd name="T48" fmla="*/ 1886 w 2407"/>
                <a:gd name="T49" fmla="*/ 1918 h 2041"/>
                <a:gd name="T50" fmla="*/ 1939 w 2407"/>
                <a:gd name="T51" fmla="*/ 2026 h 2041"/>
                <a:gd name="T52" fmla="*/ 1948 w 2407"/>
                <a:gd name="T53" fmla="*/ 1923 h 2041"/>
                <a:gd name="T54" fmla="*/ 2291 w 2407"/>
                <a:gd name="T55" fmla="*/ 1470 h 2041"/>
                <a:gd name="T56" fmla="*/ 2208 w 2407"/>
                <a:gd name="T57" fmla="*/ 1200 h 2041"/>
                <a:gd name="T58" fmla="*/ 1907 w 2407"/>
                <a:gd name="T59" fmla="*/ 802 h 2041"/>
                <a:gd name="T60" fmla="*/ 1839 w 2407"/>
                <a:gd name="T61" fmla="*/ 703 h 2041"/>
                <a:gd name="T62" fmla="*/ 318 w 2407"/>
                <a:gd name="T63" fmla="*/ 556 h 2041"/>
                <a:gd name="T64" fmla="*/ 363 w 2407"/>
                <a:gd name="T65" fmla="*/ 526 h 2041"/>
                <a:gd name="T66" fmla="*/ 429 w 2407"/>
                <a:gd name="T67" fmla="*/ 629 h 2041"/>
                <a:gd name="T68" fmla="*/ 407 w 2407"/>
                <a:gd name="T69" fmla="*/ 649 h 2041"/>
                <a:gd name="T70" fmla="*/ 336 w 2407"/>
                <a:gd name="T71" fmla="*/ 646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7" h="2041">
                  <a:moveTo>
                    <a:pt x="1839" y="703"/>
                  </a:moveTo>
                  <a:cubicBezTo>
                    <a:pt x="1810" y="720"/>
                    <a:pt x="1801" y="757"/>
                    <a:pt x="1819" y="786"/>
                  </a:cubicBezTo>
                  <a:cubicBezTo>
                    <a:pt x="1835" y="812"/>
                    <a:pt x="1867" y="822"/>
                    <a:pt x="1895" y="809"/>
                  </a:cubicBezTo>
                  <a:lnTo>
                    <a:pt x="2166" y="1222"/>
                  </a:lnTo>
                  <a:cubicBezTo>
                    <a:pt x="2128" y="1250"/>
                    <a:pt x="2106" y="1296"/>
                    <a:pt x="2109" y="1343"/>
                  </a:cubicBezTo>
                  <a:lnTo>
                    <a:pt x="1042" y="1460"/>
                  </a:lnTo>
                  <a:cubicBezTo>
                    <a:pt x="1040" y="1445"/>
                    <a:pt x="1037" y="1429"/>
                    <a:pt x="1032" y="1414"/>
                  </a:cubicBezTo>
                  <a:cubicBezTo>
                    <a:pt x="993" y="1286"/>
                    <a:pt x="857" y="1214"/>
                    <a:pt x="729" y="1254"/>
                  </a:cubicBezTo>
                  <a:cubicBezTo>
                    <a:pt x="725" y="1255"/>
                    <a:pt x="721" y="1257"/>
                    <a:pt x="717" y="1258"/>
                  </a:cubicBezTo>
                  <a:lnTo>
                    <a:pt x="619" y="1015"/>
                  </a:lnTo>
                  <a:cubicBezTo>
                    <a:pt x="681" y="984"/>
                    <a:pt x="713" y="914"/>
                    <a:pt x="692" y="846"/>
                  </a:cubicBezTo>
                  <a:cubicBezTo>
                    <a:pt x="678" y="800"/>
                    <a:pt x="641" y="766"/>
                    <a:pt x="598" y="753"/>
                  </a:cubicBezTo>
                  <a:cubicBezTo>
                    <a:pt x="645" y="545"/>
                    <a:pt x="708" y="252"/>
                    <a:pt x="734" y="128"/>
                  </a:cubicBezTo>
                  <a:cubicBezTo>
                    <a:pt x="757" y="130"/>
                    <a:pt x="779" y="120"/>
                    <a:pt x="791" y="99"/>
                  </a:cubicBezTo>
                  <a:cubicBezTo>
                    <a:pt x="808" y="71"/>
                    <a:pt x="799" y="34"/>
                    <a:pt x="770" y="17"/>
                  </a:cubicBezTo>
                  <a:cubicBezTo>
                    <a:pt x="742" y="0"/>
                    <a:pt x="705" y="9"/>
                    <a:pt x="688" y="38"/>
                  </a:cubicBezTo>
                  <a:cubicBezTo>
                    <a:pt x="671" y="66"/>
                    <a:pt x="680" y="103"/>
                    <a:pt x="709" y="120"/>
                  </a:cubicBezTo>
                  <a:cubicBezTo>
                    <a:pt x="712" y="123"/>
                    <a:pt x="716" y="124"/>
                    <a:pt x="720" y="126"/>
                  </a:cubicBezTo>
                  <a:cubicBezTo>
                    <a:pt x="694" y="249"/>
                    <a:pt x="631" y="542"/>
                    <a:pt x="584" y="749"/>
                  </a:cubicBezTo>
                  <a:cubicBezTo>
                    <a:pt x="562" y="745"/>
                    <a:pt x="538" y="746"/>
                    <a:pt x="515" y="753"/>
                  </a:cubicBezTo>
                  <a:cubicBezTo>
                    <a:pt x="505" y="756"/>
                    <a:pt x="496" y="760"/>
                    <a:pt x="487" y="765"/>
                  </a:cubicBezTo>
                  <a:lnTo>
                    <a:pt x="421" y="657"/>
                  </a:lnTo>
                  <a:cubicBezTo>
                    <a:pt x="429" y="652"/>
                    <a:pt x="436" y="646"/>
                    <a:pt x="441" y="638"/>
                  </a:cubicBezTo>
                  <a:lnTo>
                    <a:pt x="443" y="634"/>
                  </a:lnTo>
                  <a:cubicBezTo>
                    <a:pt x="466" y="597"/>
                    <a:pt x="456" y="549"/>
                    <a:pt x="421" y="525"/>
                  </a:cubicBezTo>
                  <a:cubicBezTo>
                    <a:pt x="403" y="512"/>
                    <a:pt x="381" y="508"/>
                    <a:pt x="360" y="512"/>
                  </a:cubicBezTo>
                  <a:cubicBezTo>
                    <a:pt x="341" y="515"/>
                    <a:pt x="325" y="525"/>
                    <a:pt x="313" y="539"/>
                  </a:cubicBezTo>
                  <a:cubicBezTo>
                    <a:pt x="251" y="493"/>
                    <a:pt x="171" y="433"/>
                    <a:pt x="121" y="394"/>
                  </a:cubicBezTo>
                  <a:cubicBezTo>
                    <a:pt x="132" y="376"/>
                    <a:pt x="132" y="352"/>
                    <a:pt x="120" y="332"/>
                  </a:cubicBezTo>
                  <a:cubicBezTo>
                    <a:pt x="102" y="304"/>
                    <a:pt x="65" y="296"/>
                    <a:pt x="37" y="313"/>
                  </a:cubicBezTo>
                  <a:cubicBezTo>
                    <a:pt x="8" y="331"/>
                    <a:pt x="0" y="368"/>
                    <a:pt x="18" y="397"/>
                  </a:cubicBezTo>
                  <a:cubicBezTo>
                    <a:pt x="36" y="425"/>
                    <a:pt x="73" y="433"/>
                    <a:pt x="101" y="415"/>
                  </a:cubicBezTo>
                  <a:cubicBezTo>
                    <a:pt x="105" y="413"/>
                    <a:pt x="109" y="410"/>
                    <a:pt x="112" y="406"/>
                  </a:cubicBezTo>
                  <a:cubicBezTo>
                    <a:pt x="147" y="433"/>
                    <a:pt x="206" y="477"/>
                    <a:pt x="304" y="551"/>
                  </a:cubicBezTo>
                  <a:cubicBezTo>
                    <a:pt x="284" y="587"/>
                    <a:pt x="294" y="634"/>
                    <a:pt x="328" y="658"/>
                  </a:cubicBezTo>
                  <a:cubicBezTo>
                    <a:pt x="346" y="670"/>
                    <a:pt x="368" y="675"/>
                    <a:pt x="389" y="671"/>
                  </a:cubicBezTo>
                  <a:cubicBezTo>
                    <a:pt x="396" y="670"/>
                    <a:pt x="402" y="667"/>
                    <a:pt x="409" y="665"/>
                  </a:cubicBezTo>
                  <a:lnTo>
                    <a:pt x="475" y="773"/>
                  </a:lnTo>
                  <a:cubicBezTo>
                    <a:pt x="427" y="808"/>
                    <a:pt x="404" y="870"/>
                    <a:pt x="422" y="930"/>
                  </a:cubicBezTo>
                  <a:cubicBezTo>
                    <a:pt x="445" y="1004"/>
                    <a:pt x="524" y="1046"/>
                    <a:pt x="599" y="1023"/>
                  </a:cubicBezTo>
                  <a:cubicBezTo>
                    <a:pt x="601" y="1022"/>
                    <a:pt x="604" y="1021"/>
                    <a:pt x="606" y="1020"/>
                  </a:cubicBezTo>
                  <a:lnTo>
                    <a:pt x="703" y="1263"/>
                  </a:lnTo>
                  <a:cubicBezTo>
                    <a:pt x="591" y="1312"/>
                    <a:pt x="531" y="1438"/>
                    <a:pt x="568" y="1557"/>
                  </a:cubicBezTo>
                  <a:cubicBezTo>
                    <a:pt x="608" y="1685"/>
                    <a:pt x="744" y="1757"/>
                    <a:pt x="872" y="1718"/>
                  </a:cubicBezTo>
                  <a:cubicBezTo>
                    <a:pt x="980" y="1684"/>
                    <a:pt x="1047" y="1582"/>
                    <a:pt x="1042" y="1475"/>
                  </a:cubicBezTo>
                  <a:lnTo>
                    <a:pt x="2110" y="1358"/>
                  </a:lnTo>
                  <a:cubicBezTo>
                    <a:pt x="2111" y="1364"/>
                    <a:pt x="2113" y="1371"/>
                    <a:pt x="2115" y="1377"/>
                  </a:cubicBezTo>
                  <a:cubicBezTo>
                    <a:pt x="2126" y="1413"/>
                    <a:pt x="2150" y="1441"/>
                    <a:pt x="2180" y="1458"/>
                  </a:cubicBezTo>
                  <a:lnTo>
                    <a:pt x="1935" y="1916"/>
                  </a:lnTo>
                  <a:cubicBezTo>
                    <a:pt x="1920" y="1910"/>
                    <a:pt x="1902" y="1910"/>
                    <a:pt x="1886" y="1918"/>
                  </a:cubicBezTo>
                  <a:cubicBezTo>
                    <a:pt x="1856" y="1933"/>
                    <a:pt x="1844" y="1969"/>
                    <a:pt x="1859" y="1999"/>
                  </a:cubicBezTo>
                  <a:cubicBezTo>
                    <a:pt x="1873" y="2029"/>
                    <a:pt x="1910" y="2041"/>
                    <a:pt x="1939" y="2026"/>
                  </a:cubicBezTo>
                  <a:cubicBezTo>
                    <a:pt x="1969" y="2011"/>
                    <a:pt x="1982" y="1975"/>
                    <a:pt x="1967" y="1945"/>
                  </a:cubicBezTo>
                  <a:cubicBezTo>
                    <a:pt x="1962" y="1936"/>
                    <a:pt x="1955" y="1929"/>
                    <a:pt x="1948" y="1923"/>
                  </a:cubicBezTo>
                  <a:lnTo>
                    <a:pt x="2193" y="1465"/>
                  </a:lnTo>
                  <a:cubicBezTo>
                    <a:pt x="2223" y="1478"/>
                    <a:pt x="2258" y="1481"/>
                    <a:pt x="2291" y="1470"/>
                  </a:cubicBezTo>
                  <a:cubicBezTo>
                    <a:pt x="2366" y="1447"/>
                    <a:pt x="2407" y="1368"/>
                    <a:pt x="2384" y="1294"/>
                  </a:cubicBezTo>
                  <a:cubicBezTo>
                    <a:pt x="2361" y="1219"/>
                    <a:pt x="2282" y="1177"/>
                    <a:pt x="2208" y="1200"/>
                  </a:cubicBezTo>
                  <a:cubicBezTo>
                    <a:pt x="2197" y="1204"/>
                    <a:pt x="2187" y="1208"/>
                    <a:pt x="2178" y="1214"/>
                  </a:cubicBezTo>
                  <a:lnTo>
                    <a:pt x="1907" y="802"/>
                  </a:lnTo>
                  <a:cubicBezTo>
                    <a:pt x="1931" y="783"/>
                    <a:pt x="1938" y="750"/>
                    <a:pt x="1922" y="723"/>
                  </a:cubicBezTo>
                  <a:cubicBezTo>
                    <a:pt x="1904" y="695"/>
                    <a:pt x="1867" y="686"/>
                    <a:pt x="1839" y="703"/>
                  </a:cubicBezTo>
                  <a:close/>
                  <a:moveTo>
                    <a:pt x="336" y="646"/>
                  </a:moveTo>
                  <a:cubicBezTo>
                    <a:pt x="307" y="626"/>
                    <a:pt x="299" y="586"/>
                    <a:pt x="318" y="556"/>
                  </a:cubicBezTo>
                  <a:lnTo>
                    <a:pt x="320" y="553"/>
                  </a:lnTo>
                  <a:cubicBezTo>
                    <a:pt x="330" y="539"/>
                    <a:pt x="345" y="529"/>
                    <a:pt x="363" y="526"/>
                  </a:cubicBezTo>
                  <a:cubicBezTo>
                    <a:pt x="380" y="522"/>
                    <a:pt x="398" y="526"/>
                    <a:pt x="413" y="537"/>
                  </a:cubicBezTo>
                  <a:cubicBezTo>
                    <a:pt x="443" y="557"/>
                    <a:pt x="451" y="599"/>
                    <a:pt x="429" y="629"/>
                  </a:cubicBezTo>
                  <a:cubicBezTo>
                    <a:pt x="425" y="636"/>
                    <a:pt x="419" y="642"/>
                    <a:pt x="412" y="646"/>
                  </a:cubicBezTo>
                  <a:lnTo>
                    <a:pt x="407" y="649"/>
                  </a:lnTo>
                  <a:cubicBezTo>
                    <a:pt x="401" y="653"/>
                    <a:pt x="394" y="656"/>
                    <a:pt x="386" y="657"/>
                  </a:cubicBezTo>
                  <a:cubicBezTo>
                    <a:pt x="369" y="660"/>
                    <a:pt x="351" y="656"/>
                    <a:pt x="336" y="64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3237547" y="4169410"/>
              <a:ext cx="1391920" cy="1674495"/>
            </a:xfrm>
            <a:custGeom>
              <a:avLst/>
              <a:gdLst>
                <a:gd name="T0" fmla="*/ 1684 w 1808"/>
                <a:gd name="T1" fmla="*/ 73 h 2175"/>
                <a:gd name="T2" fmla="*/ 1565 w 1808"/>
                <a:gd name="T3" fmla="*/ 263 h 2175"/>
                <a:gd name="T4" fmla="*/ 1454 w 1808"/>
                <a:gd name="T5" fmla="*/ 296 h 2175"/>
                <a:gd name="T6" fmla="*/ 975 w 1808"/>
                <a:gd name="T7" fmla="*/ 160 h 2175"/>
                <a:gd name="T8" fmla="*/ 790 w 1808"/>
                <a:gd name="T9" fmla="*/ 62 h 2175"/>
                <a:gd name="T10" fmla="*/ 692 w 1808"/>
                <a:gd name="T11" fmla="*/ 248 h 2175"/>
                <a:gd name="T12" fmla="*/ 456 w 1808"/>
                <a:gd name="T13" fmla="*/ 460 h 2175"/>
                <a:gd name="T14" fmla="*/ 418 w 1808"/>
                <a:gd name="T15" fmla="*/ 231 h 2175"/>
                <a:gd name="T16" fmla="*/ 453 w 1808"/>
                <a:gd name="T17" fmla="*/ 127 h 2175"/>
                <a:gd name="T18" fmla="*/ 371 w 1808"/>
                <a:gd name="T19" fmla="*/ 215 h 2175"/>
                <a:gd name="T20" fmla="*/ 399 w 1808"/>
                <a:gd name="T21" fmla="*/ 436 h 2175"/>
                <a:gd name="T22" fmla="*/ 358 w 1808"/>
                <a:gd name="T23" fmla="*/ 450 h 2175"/>
                <a:gd name="T24" fmla="*/ 124 w 1808"/>
                <a:gd name="T25" fmla="*/ 69 h 2175"/>
                <a:gd name="T26" fmla="*/ 4 w 1808"/>
                <a:gd name="T27" fmla="*/ 85 h 2175"/>
                <a:gd name="T28" fmla="*/ 95 w 1808"/>
                <a:gd name="T29" fmla="*/ 129 h 2175"/>
                <a:gd name="T30" fmla="*/ 327 w 1808"/>
                <a:gd name="T31" fmla="*/ 514 h 2175"/>
                <a:gd name="T32" fmla="*/ 475 w 1808"/>
                <a:gd name="T33" fmla="*/ 504 h 2175"/>
                <a:gd name="T34" fmla="*/ 715 w 1808"/>
                <a:gd name="T35" fmla="*/ 294 h 2175"/>
                <a:gd name="T36" fmla="*/ 921 w 1808"/>
                <a:gd name="T37" fmla="*/ 324 h 2175"/>
                <a:gd name="T38" fmla="*/ 1147 w 1808"/>
                <a:gd name="T39" fmla="*/ 1017 h 2175"/>
                <a:gd name="T40" fmla="*/ 1111 w 1808"/>
                <a:gd name="T41" fmla="*/ 2018 h 2175"/>
                <a:gd name="T42" fmla="*/ 1028 w 1808"/>
                <a:gd name="T43" fmla="*/ 2119 h 2175"/>
                <a:gd name="T44" fmla="*/ 1169 w 1808"/>
                <a:gd name="T45" fmla="*/ 2081 h 2175"/>
                <a:gd name="T46" fmla="*/ 1623 w 1808"/>
                <a:gd name="T47" fmla="*/ 2025 h 2175"/>
                <a:gd name="T48" fmla="*/ 1624 w 1808"/>
                <a:gd name="T49" fmla="*/ 1904 h 2175"/>
                <a:gd name="T50" fmla="*/ 1564 w 1808"/>
                <a:gd name="T51" fmla="*/ 1971 h 2175"/>
                <a:gd name="T52" fmla="*/ 1165 w 1808"/>
                <a:gd name="T53" fmla="*/ 2063 h 2175"/>
                <a:gd name="T54" fmla="*/ 1346 w 1808"/>
                <a:gd name="T55" fmla="*/ 1203 h 2175"/>
                <a:gd name="T56" fmla="*/ 1673 w 1808"/>
                <a:gd name="T57" fmla="*/ 854 h 2175"/>
                <a:gd name="T58" fmla="*/ 1246 w 1808"/>
                <a:gd name="T59" fmla="*/ 715 h 2175"/>
                <a:gd name="T60" fmla="*/ 960 w 1808"/>
                <a:gd name="T61" fmla="*/ 282 h 2175"/>
                <a:gd name="T62" fmla="*/ 1450 w 1808"/>
                <a:gd name="T63" fmla="*/ 310 h 2175"/>
                <a:gd name="T64" fmla="*/ 1527 w 1808"/>
                <a:gd name="T65" fmla="*/ 397 h 2175"/>
                <a:gd name="T66" fmla="*/ 1575 w 1808"/>
                <a:gd name="T67" fmla="*/ 272 h 2175"/>
                <a:gd name="T68" fmla="*/ 1752 w 1808"/>
                <a:gd name="T69" fmla="*/ 124 h 2175"/>
                <a:gd name="T70" fmla="*/ 1736 w 1808"/>
                <a:gd name="T71" fmla="*/ 5 h 2175"/>
                <a:gd name="T72" fmla="*/ 705 w 1808"/>
                <a:gd name="T73" fmla="*/ 244 h 2175"/>
                <a:gd name="T74" fmla="*/ 794 w 1808"/>
                <a:gd name="T75" fmla="*/ 76 h 2175"/>
                <a:gd name="T76" fmla="*/ 961 w 1808"/>
                <a:gd name="T77" fmla="*/ 165 h 2175"/>
                <a:gd name="T78" fmla="*/ 873 w 1808"/>
                <a:gd name="T79" fmla="*/ 332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8" h="2175">
                  <a:moveTo>
                    <a:pt x="1736" y="5"/>
                  </a:moveTo>
                  <a:cubicBezTo>
                    <a:pt x="1703" y="9"/>
                    <a:pt x="1680" y="40"/>
                    <a:pt x="1684" y="73"/>
                  </a:cubicBezTo>
                  <a:cubicBezTo>
                    <a:pt x="1686" y="85"/>
                    <a:pt x="1692" y="96"/>
                    <a:pt x="1700" y="105"/>
                  </a:cubicBezTo>
                  <a:lnTo>
                    <a:pt x="1565" y="263"/>
                  </a:lnTo>
                  <a:cubicBezTo>
                    <a:pt x="1551" y="254"/>
                    <a:pt x="1535" y="248"/>
                    <a:pt x="1517" y="249"/>
                  </a:cubicBezTo>
                  <a:cubicBezTo>
                    <a:pt x="1488" y="251"/>
                    <a:pt x="1464" y="270"/>
                    <a:pt x="1454" y="296"/>
                  </a:cubicBezTo>
                  <a:lnTo>
                    <a:pt x="980" y="225"/>
                  </a:lnTo>
                  <a:cubicBezTo>
                    <a:pt x="983" y="204"/>
                    <a:pt x="982" y="182"/>
                    <a:pt x="975" y="160"/>
                  </a:cubicBezTo>
                  <a:cubicBezTo>
                    <a:pt x="964" y="123"/>
                    <a:pt x="938" y="92"/>
                    <a:pt x="903" y="73"/>
                  </a:cubicBezTo>
                  <a:cubicBezTo>
                    <a:pt x="868" y="54"/>
                    <a:pt x="828" y="51"/>
                    <a:pt x="790" y="62"/>
                  </a:cubicBezTo>
                  <a:cubicBezTo>
                    <a:pt x="755" y="73"/>
                    <a:pt x="726" y="96"/>
                    <a:pt x="707" y="126"/>
                  </a:cubicBezTo>
                  <a:cubicBezTo>
                    <a:pt x="685" y="163"/>
                    <a:pt x="679" y="207"/>
                    <a:pt x="692" y="248"/>
                  </a:cubicBezTo>
                  <a:cubicBezTo>
                    <a:pt x="695" y="260"/>
                    <a:pt x="701" y="272"/>
                    <a:pt x="707" y="282"/>
                  </a:cubicBezTo>
                  <a:lnTo>
                    <a:pt x="456" y="460"/>
                  </a:lnTo>
                  <a:cubicBezTo>
                    <a:pt x="445" y="448"/>
                    <a:pt x="430" y="440"/>
                    <a:pt x="413" y="437"/>
                  </a:cubicBezTo>
                  <a:lnTo>
                    <a:pt x="418" y="231"/>
                  </a:lnTo>
                  <a:cubicBezTo>
                    <a:pt x="432" y="229"/>
                    <a:pt x="446" y="223"/>
                    <a:pt x="456" y="212"/>
                  </a:cubicBezTo>
                  <a:cubicBezTo>
                    <a:pt x="479" y="188"/>
                    <a:pt x="478" y="149"/>
                    <a:pt x="453" y="127"/>
                  </a:cubicBezTo>
                  <a:cubicBezTo>
                    <a:pt x="429" y="104"/>
                    <a:pt x="391" y="105"/>
                    <a:pt x="368" y="130"/>
                  </a:cubicBezTo>
                  <a:cubicBezTo>
                    <a:pt x="345" y="154"/>
                    <a:pt x="347" y="192"/>
                    <a:pt x="371" y="215"/>
                  </a:cubicBezTo>
                  <a:cubicBezTo>
                    <a:pt x="380" y="224"/>
                    <a:pt x="392" y="229"/>
                    <a:pt x="404" y="230"/>
                  </a:cubicBezTo>
                  <a:lnTo>
                    <a:pt x="399" y="436"/>
                  </a:lnTo>
                  <a:lnTo>
                    <a:pt x="396" y="436"/>
                  </a:lnTo>
                  <a:cubicBezTo>
                    <a:pt x="382" y="437"/>
                    <a:pt x="369" y="442"/>
                    <a:pt x="358" y="450"/>
                  </a:cubicBezTo>
                  <a:lnTo>
                    <a:pt x="106" y="120"/>
                  </a:lnTo>
                  <a:cubicBezTo>
                    <a:pt x="119" y="107"/>
                    <a:pt x="127" y="88"/>
                    <a:pt x="124" y="69"/>
                  </a:cubicBezTo>
                  <a:cubicBezTo>
                    <a:pt x="119" y="36"/>
                    <a:pt x="89" y="13"/>
                    <a:pt x="56" y="17"/>
                  </a:cubicBezTo>
                  <a:cubicBezTo>
                    <a:pt x="23" y="22"/>
                    <a:pt x="0" y="52"/>
                    <a:pt x="4" y="85"/>
                  </a:cubicBezTo>
                  <a:cubicBezTo>
                    <a:pt x="9" y="118"/>
                    <a:pt x="39" y="141"/>
                    <a:pt x="72" y="137"/>
                  </a:cubicBezTo>
                  <a:cubicBezTo>
                    <a:pt x="81" y="135"/>
                    <a:pt x="88" y="133"/>
                    <a:pt x="95" y="129"/>
                  </a:cubicBezTo>
                  <a:lnTo>
                    <a:pt x="347" y="459"/>
                  </a:lnTo>
                  <a:cubicBezTo>
                    <a:pt x="334" y="474"/>
                    <a:pt x="326" y="493"/>
                    <a:pt x="327" y="514"/>
                  </a:cubicBezTo>
                  <a:cubicBezTo>
                    <a:pt x="330" y="555"/>
                    <a:pt x="365" y="586"/>
                    <a:pt x="406" y="583"/>
                  </a:cubicBezTo>
                  <a:cubicBezTo>
                    <a:pt x="447" y="580"/>
                    <a:pt x="477" y="545"/>
                    <a:pt x="475" y="504"/>
                  </a:cubicBezTo>
                  <a:cubicBezTo>
                    <a:pt x="474" y="492"/>
                    <a:pt x="470" y="481"/>
                    <a:pt x="464" y="472"/>
                  </a:cubicBezTo>
                  <a:lnTo>
                    <a:pt x="715" y="294"/>
                  </a:lnTo>
                  <a:cubicBezTo>
                    <a:pt x="752" y="342"/>
                    <a:pt x="816" y="365"/>
                    <a:pt x="877" y="346"/>
                  </a:cubicBezTo>
                  <a:cubicBezTo>
                    <a:pt x="893" y="341"/>
                    <a:pt x="908" y="334"/>
                    <a:pt x="921" y="324"/>
                  </a:cubicBezTo>
                  <a:lnTo>
                    <a:pt x="1235" y="723"/>
                  </a:lnTo>
                  <a:cubicBezTo>
                    <a:pt x="1151" y="792"/>
                    <a:pt x="1113" y="907"/>
                    <a:pt x="1147" y="1017"/>
                  </a:cubicBezTo>
                  <a:cubicBezTo>
                    <a:pt x="1175" y="1108"/>
                    <a:pt x="1247" y="1174"/>
                    <a:pt x="1332" y="1199"/>
                  </a:cubicBezTo>
                  <a:lnTo>
                    <a:pt x="1111" y="2018"/>
                  </a:lnTo>
                  <a:cubicBezTo>
                    <a:pt x="1097" y="2016"/>
                    <a:pt x="1083" y="2017"/>
                    <a:pt x="1069" y="2022"/>
                  </a:cubicBezTo>
                  <a:cubicBezTo>
                    <a:pt x="1031" y="2038"/>
                    <a:pt x="1013" y="2081"/>
                    <a:pt x="1028" y="2119"/>
                  </a:cubicBezTo>
                  <a:cubicBezTo>
                    <a:pt x="1043" y="2157"/>
                    <a:pt x="1087" y="2175"/>
                    <a:pt x="1124" y="2159"/>
                  </a:cubicBezTo>
                  <a:cubicBezTo>
                    <a:pt x="1156" y="2146"/>
                    <a:pt x="1174" y="2113"/>
                    <a:pt x="1169" y="2081"/>
                  </a:cubicBezTo>
                  <a:lnTo>
                    <a:pt x="1567" y="1985"/>
                  </a:lnTo>
                  <a:cubicBezTo>
                    <a:pt x="1576" y="2008"/>
                    <a:pt x="1597" y="2024"/>
                    <a:pt x="1623" y="2025"/>
                  </a:cubicBezTo>
                  <a:cubicBezTo>
                    <a:pt x="1656" y="2025"/>
                    <a:pt x="1683" y="1998"/>
                    <a:pt x="1684" y="1965"/>
                  </a:cubicBezTo>
                  <a:cubicBezTo>
                    <a:pt x="1684" y="1932"/>
                    <a:pt x="1658" y="1905"/>
                    <a:pt x="1624" y="1904"/>
                  </a:cubicBezTo>
                  <a:cubicBezTo>
                    <a:pt x="1591" y="1904"/>
                    <a:pt x="1564" y="1930"/>
                    <a:pt x="1563" y="1964"/>
                  </a:cubicBezTo>
                  <a:cubicBezTo>
                    <a:pt x="1563" y="1966"/>
                    <a:pt x="1564" y="1969"/>
                    <a:pt x="1564" y="1971"/>
                  </a:cubicBezTo>
                  <a:lnTo>
                    <a:pt x="1166" y="2067"/>
                  </a:lnTo>
                  <a:lnTo>
                    <a:pt x="1165" y="2063"/>
                  </a:lnTo>
                  <a:cubicBezTo>
                    <a:pt x="1157" y="2044"/>
                    <a:pt x="1142" y="2030"/>
                    <a:pt x="1125" y="2023"/>
                  </a:cubicBezTo>
                  <a:lnTo>
                    <a:pt x="1346" y="1203"/>
                  </a:lnTo>
                  <a:cubicBezTo>
                    <a:pt x="1392" y="1214"/>
                    <a:pt x="1442" y="1214"/>
                    <a:pt x="1491" y="1198"/>
                  </a:cubicBezTo>
                  <a:cubicBezTo>
                    <a:pt x="1637" y="1154"/>
                    <a:pt x="1718" y="1000"/>
                    <a:pt x="1673" y="854"/>
                  </a:cubicBezTo>
                  <a:cubicBezTo>
                    <a:pt x="1629" y="709"/>
                    <a:pt x="1474" y="627"/>
                    <a:pt x="1329" y="672"/>
                  </a:cubicBezTo>
                  <a:cubicBezTo>
                    <a:pt x="1298" y="682"/>
                    <a:pt x="1271" y="696"/>
                    <a:pt x="1246" y="715"/>
                  </a:cubicBezTo>
                  <a:lnTo>
                    <a:pt x="932" y="315"/>
                  </a:lnTo>
                  <a:cubicBezTo>
                    <a:pt x="943" y="306"/>
                    <a:pt x="952" y="295"/>
                    <a:pt x="960" y="282"/>
                  </a:cubicBezTo>
                  <a:cubicBezTo>
                    <a:pt x="968" y="269"/>
                    <a:pt x="974" y="254"/>
                    <a:pt x="978" y="239"/>
                  </a:cubicBezTo>
                  <a:lnTo>
                    <a:pt x="1450" y="310"/>
                  </a:lnTo>
                  <a:cubicBezTo>
                    <a:pt x="1449" y="316"/>
                    <a:pt x="1448" y="322"/>
                    <a:pt x="1448" y="328"/>
                  </a:cubicBezTo>
                  <a:cubicBezTo>
                    <a:pt x="1451" y="369"/>
                    <a:pt x="1486" y="400"/>
                    <a:pt x="1527" y="397"/>
                  </a:cubicBezTo>
                  <a:cubicBezTo>
                    <a:pt x="1568" y="394"/>
                    <a:pt x="1599" y="359"/>
                    <a:pt x="1596" y="318"/>
                  </a:cubicBezTo>
                  <a:cubicBezTo>
                    <a:pt x="1595" y="300"/>
                    <a:pt x="1587" y="284"/>
                    <a:pt x="1575" y="272"/>
                  </a:cubicBezTo>
                  <a:lnTo>
                    <a:pt x="1711" y="114"/>
                  </a:lnTo>
                  <a:cubicBezTo>
                    <a:pt x="1722" y="122"/>
                    <a:pt x="1737" y="126"/>
                    <a:pt x="1752" y="124"/>
                  </a:cubicBezTo>
                  <a:cubicBezTo>
                    <a:pt x="1785" y="119"/>
                    <a:pt x="1808" y="89"/>
                    <a:pt x="1804" y="56"/>
                  </a:cubicBezTo>
                  <a:cubicBezTo>
                    <a:pt x="1799" y="23"/>
                    <a:pt x="1769" y="0"/>
                    <a:pt x="1736" y="5"/>
                  </a:cubicBezTo>
                  <a:moveTo>
                    <a:pt x="873" y="332"/>
                  </a:moveTo>
                  <a:cubicBezTo>
                    <a:pt x="802" y="354"/>
                    <a:pt x="727" y="314"/>
                    <a:pt x="705" y="244"/>
                  </a:cubicBezTo>
                  <a:cubicBezTo>
                    <a:pt x="694" y="207"/>
                    <a:pt x="699" y="167"/>
                    <a:pt x="719" y="134"/>
                  </a:cubicBezTo>
                  <a:cubicBezTo>
                    <a:pt x="736" y="106"/>
                    <a:pt x="763" y="86"/>
                    <a:pt x="794" y="76"/>
                  </a:cubicBezTo>
                  <a:cubicBezTo>
                    <a:pt x="828" y="66"/>
                    <a:pt x="864" y="69"/>
                    <a:pt x="896" y="86"/>
                  </a:cubicBezTo>
                  <a:cubicBezTo>
                    <a:pt x="928" y="102"/>
                    <a:pt x="951" y="130"/>
                    <a:pt x="961" y="165"/>
                  </a:cubicBezTo>
                  <a:cubicBezTo>
                    <a:pt x="973" y="202"/>
                    <a:pt x="968" y="242"/>
                    <a:pt x="947" y="275"/>
                  </a:cubicBezTo>
                  <a:cubicBezTo>
                    <a:pt x="930" y="302"/>
                    <a:pt x="904" y="323"/>
                    <a:pt x="873" y="332"/>
                  </a:cubicBezTo>
                  <a:close/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2232977" y="2171700"/>
              <a:ext cx="2174240" cy="1884045"/>
            </a:xfrm>
            <a:custGeom>
              <a:avLst/>
              <a:gdLst>
                <a:gd name="T0" fmla="*/ 2702 w 2825"/>
                <a:gd name="T1" fmla="*/ 92 h 2446"/>
                <a:gd name="T2" fmla="*/ 2204 w 2825"/>
                <a:gd name="T3" fmla="*/ 386 h 2446"/>
                <a:gd name="T4" fmla="*/ 2127 w 2825"/>
                <a:gd name="T5" fmla="*/ 112 h 2446"/>
                <a:gd name="T6" fmla="*/ 2132 w 2825"/>
                <a:gd name="T7" fmla="*/ 230 h 2446"/>
                <a:gd name="T8" fmla="*/ 2145 w 2825"/>
                <a:gd name="T9" fmla="*/ 485 h 2446"/>
                <a:gd name="T10" fmla="*/ 1564 w 2825"/>
                <a:gd name="T11" fmla="*/ 1128 h 2446"/>
                <a:gd name="T12" fmla="*/ 871 w 2825"/>
                <a:gd name="T13" fmla="*/ 1382 h 2446"/>
                <a:gd name="T14" fmla="*/ 1347 w 2825"/>
                <a:gd name="T15" fmla="*/ 977 h 2446"/>
                <a:gd name="T16" fmla="*/ 1327 w 2825"/>
                <a:gd name="T17" fmla="*/ 831 h 2446"/>
                <a:gd name="T18" fmla="*/ 1252 w 2825"/>
                <a:gd name="T19" fmla="*/ 523 h 2446"/>
                <a:gd name="T20" fmla="*/ 1254 w 2825"/>
                <a:gd name="T21" fmla="*/ 641 h 2446"/>
                <a:gd name="T22" fmla="*/ 1281 w 2825"/>
                <a:gd name="T23" fmla="*/ 944 h 2446"/>
                <a:gd name="T24" fmla="*/ 603 w 2825"/>
                <a:gd name="T25" fmla="*/ 1348 h 2446"/>
                <a:gd name="T26" fmla="*/ 120 w 2825"/>
                <a:gd name="T27" fmla="*/ 1589 h 2446"/>
                <a:gd name="T28" fmla="*/ 100 w 2825"/>
                <a:gd name="T29" fmla="*/ 1672 h 2446"/>
                <a:gd name="T30" fmla="*/ 659 w 2825"/>
                <a:gd name="T31" fmla="*/ 1557 h 2446"/>
                <a:gd name="T32" fmla="*/ 1109 w 2825"/>
                <a:gd name="T33" fmla="*/ 1937 h 2446"/>
                <a:gd name="T34" fmla="*/ 1202 w 2825"/>
                <a:gd name="T35" fmla="*/ 1949 h 2446"/>
                <a:gd name="T36" fmla="*/ 855 w 2825"/>
                <a:gd name="T37" fmla="*/ 1504 h 2446"/>
                <a:gd name="T38" fmla="*/ 1382 w 2825"/>
                <a:gd name="T39" fmla="*/ 1473 h 2446"/>
                <a:gd name="T40" fmla="*/ 2354 w 2825"/>
                <a:gd name="T41" fmla="*/ 2235 h 2446"/>
                <a:gd name="T42" fmla="*/ 1882 w 2825"/>
                <a:gd name="T43" fmla="*/ 1997 h 2446"/>
                <a:gd name="T44" fmla="*/ 1735 w 2825"/>
                <a:gd name="T45" fmla="*/ 2011 h 2446"/>
                <a:gd name="T46" fmla="*/ 1494 w 2825"/>
                <a:gd name="T47" fmla="*/ 2040 h 2446"/>
                <a:gd name="T48" fmla="*/ 1614 w 2825"/>
                <a:gd name="T49" fmla="*/ 2048 h 2446"/>
                <a:gd name="T50" fmla="*/ 1872 w 2825"/>
                <a:gd name="T51" fmla="*/ 2038 h 2446"/>
                <a:gd name="T52" fmla="*/ 2388 w 2825"/>
                <a:gd name="T53" fmla="*/ 2372 h 2446"/>
                <a:gd name="T54" fmla="*/ 2666 w 2825"/>
                <a:gd name="T55" fmla="*/ 2369 h 2446"/>
                <a:gd name="T56" fmla="*/ 2763 w 2825"/>
                <a:gd name="T57" fmla="*/ 2330 h 2446"/>
                <a:gd name="T58" fmla="*/ 2489 w 2825"/>
                <a:gd name="T59" fmla="*/ 2308 h 2446"/>
                <a:gd name="T60" fmla="*/ 2366 w 2825"/>
                <a:gd name="T61" fmla="*/ 2226 h 2446"/>
                <a:gd name="T62" fmla="*/ 1800 w 2825"/>
                <a:gd name="T63" fmla="*/ 1164 h 2446"/>
                <a:gd name="T64" fmla="*/ 2292 w 2825"/>
                <a:gd name="T65" fmla="*/ 507 h 2446"/>
                <a:gd name="T66" fmla="*/ 2710 w 2825"/>
                <a:gd name="T67" fmla="*/ 105 h 2446"/>
                <a:gd name="T68" fmla="*/ 2738 w 2825"/>
                <a:gd name="T69" fmla="*/ 10 h 2446"/>
                <a:gd name="T70" fmla="*/ 615 w 2825"/>
                <a:gd name="T71" fmla="*/ 1355 h 2446"/>
                <a:gd name="T72" fmla="*/ 843 w 2825"/>
                <a:gd name="T73" fmla="*/ 1497 h 2446"/>
                <a:gd name="T74" fmla="*/ 2467 w 2825"/>
                <a:gd name="T75" fmla="*/ 2261 h 2446"/>
                <a:gd name="T76" fmla="*/ 2392 w 2825"/>
                <a:gd name="T77" fmla="*/ 2358 h 2446"/>
                <a:gd name="T78" fmla="*/ 2426 w 2825"/>
                <a:gd name="T79" fmla="*/ 2230 h 2446"/>
                <a:gd name="T80" fmla="*/ 2240 w 2825"/>
                <a:gd name="T81" fmla="*/ 529 h 2446"/>
                <a:gd name="T82" fmla="*/ 2196 w 2825"/>
                <a:gd name="T83" fmla="*/ 404 h 2446"/>
                <a:gd name="T84" fmla="*/ 2257 w 2825"/>
                <a:gd name="T85" fmla="*/ 407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5" h="2446">
                  <a:moveTo>
                    <a:pt x="2738" y="10"/>
                  </a:moveTo>
                  <a:cubicBezTo>
                    <a:pt x="2706" y="21"/>
                    <a:pt x="2689" y="55"/>
                    <a:pt x="2700" y="87"/>
                  </a:cubicBezTo>
                  <a:cubicBezTo>
                    <a:pt x="2700" y="89"/>
                    <a:pt x="2701" y="90"/>
                    <a:pt x="2702" y="92"/>
                  </a:cubicBezTo>
                  <a:lnTo>
                    <a:pt x="2284" y="411"/>
                  </a:lnTo>
                  <a:cubicBezTo>
                    <a:pt x="2278" y="405"/>
                    <a:pt x="2272" y="399"/>
                    <a:pt x="2264" y="394"/>
                  </a:cubicBezTo>
                  <a:cubicBezTo>
                    <a:pt x="2246" y="384"/>
                    <a:pt x="2225" y="381"/>
                    <a:pt x="2204" y="386"/>
                  </a:cubicBezTo>
                  <a:lnTo>
                    <a:pt x="2146" y="225"/>
                  </a:lnTo>
                  <a:cubicBezTo>
                    <a:pt x="2162" y="217"/>
                    <a:pt x="2175" y="200"/>
                    <a:pt x="2178" y="180"/>
                  </a:cubicBezTo>
                  <a:cubicBezTo>
                    <a:pt x="2183" y="147"/>
                    <a:pt x="2160" y="117"/>
                    <a:pt x="2127" y="112"/>
                  </a:cubicBezTo>
                  <a:cubicBezTo>
                    <a:pt x="2094" y="107"/>
                    <a:pt x="2063" y="130"/>
                    <a:pt x="2058" y="163"/>
                  </a:cubicBezTo>
                  <a:cubicBezTo>
                    <a:pt x="2054" y="196"/>
                    <a:pt x="2076" y="226"/>
                    <a:pt x="2109" y="231"/>
                  </a:cubicBezTo>
                  <a:cubicBezTo>
                    <a:pt x="2117" y="232"/>
                    <a:pt x="2125" y="232"/>
                    <a:pt x="2132" y="230"/>
                  </a:cubicBezTo>
                  <a:lnTo>
                    <a:pt x="2191" y="390"/>
                  </a:lnTo>
                  <a:cubicBezTo>
                    <a:pt x="2176" y="397"/>
                    <a:pt x="2163" y="408"/>
                    <a:pt x="2154" y="422"/>
                  </a:cubicBezTo>
                  <a:cubicBezTo>
                    <a:pt x="2142" y="441"/>
                    <a:pt x="2139" y="463"/>
                    <a:pt x="2145" y="485"/>
                  </a:cubicBezTo>
                  <a:cubicBezTo>
                    <a:pt x="2151" y="508"/>
                    <a:pt x="2166" y="526"/>
                    <a:pt x="2186" y="536"/>
                  </a:cubicBezTo>
                  <a:lnTo>
                    <a:pt x="1788" y="1156"/>
                  </a:lnTo>
                  <a:cubicBezTo>
                    <a:pt x="1723" y="1117"/>
                    <a:pt x="1643" y="1104"/>
                    <a:pt x="1564" y="1128"/>
                  </a:cubicBezTo>
                  <a:cubicBezTo>
                    <a:pt x="1445" y="1165"/>
                    <a:pt x="1369" y="1276"/>
                    <a:pt x="1370" y="1395"/>
                  </a:cubicBezTo>
                  <a:lnTo>
                    <a:pt x="877" y="1415"/>
                  </a:lnTo>
                  <a:cubicBezTo>
                    <a:pt x="876" y="1404"/>
                    <a:pt x="874" y="1393"/>
                    <a:pt x="871" y="1382"/>
                  </a:cubicBezTo>
                  <a:cubicBezTo>
                    <a:pt x="865" y="1365"/>
                    <a:pt x="857" y="1350"/>
                    <a:pt x="847" y="1336"/>
                  </a:cubicBezTo>
                  <a:lnTo>
                    <a:pt x="1290" y="955"/>
                  </a:lnTo>
                  <a:cubicBezTo>
                    <a:pt x="1305" y="970"/>
                    <a:pt x="1325" y="978"/>
                    <a:pt x="1347" y="977"/>
                  </a:cubicBezTo>
                  <a:cubicBezTo>
                    <a:pt x="1388" y="974"/>
                    <a:pt x="1419" y="939"/>
                    <a:pt x="1416" y="898"/>
                  </a:cubicBezTo>
                  <a:cubicBezTo>
                    <a:pt x="1413" y="858"/>
                    <a:pt x="1378" y="827"/>
                    <a:pt x="1337" y="830"/>
                  </a:cubicBezTo>
                  <a:cubicBezTo>
                    <a:pt x="1334" y="830"/>
                    <a:pt x="1331" y="831"/>
                    <a:pt x="1327" y="831"/>
                  </a:cubicBezTo>
                  <a:lnTo>
                    <a:pt x="1268" y="637"/>
                  </a:lnTo>
                  <a:cubicBezTo>
                    <a:pt x="1286" y="629"/>
                    <a:pt x="1300" y="612"/>
                    <a:pt x="1303" y="591"/>
                  </a:cubicBezTo>
                  <a:cubicBezTo>
                    <a:pt x="1308" y="558"/>
                    <a:pt x="1285" y="528"/>
                    <a:pt x="1252" y="523"/>
                  </a:cubicBezTo>
                  <a:cubicBezTo>
                    <a:pt x="1219" y="518"/>
                    <a:pt x="1188" y="541"/>
                    <a:pt x="1183" y="574"/>
                  </a:cubicBezTo>
                  <a:cubicBezTo>
                    <a:pt x="1179" y="607"/>
                    <a:pt x="1201" y="637"/>
                    <a:pt x="1234" y="642"/>
                  </a:cubicBezTo>
                  <a:cubicBezTo>
                    <a:pt x="1241" y="643"/>
                    <a:pt x="1248" y="643"/>
                    <a:pt x="1254" y="641"/>
                  </a:cubicBezTo>
                  <a:lnTo>
                    <a:pt x="1314" y="835"/>
                  </a:lnTo>
                  <a:cubicBezTo>
                    <a:pt x="1285" y="847"/>
                    <a:pt x="1266" y="876"/>
                    <a:pt x="1268" y="908"/>
                  </a:cubicBezTo>
                  <a:cubicBezTo>
                    <a:pt x="1269" y="922"/>
                    <a:pt x="1274" y="934"/>
                    <a:pt x="1281" y="944"/>
                  </a:cubicBezTo>
                  <a:lnTo>
                    <a:pt x="838" y="1325"/>
                  </a:lnTo>
                  <a:cubicBezTo>
                    <a:pt x="800" y="1285"/>
                    <a:pt x="741" y="1267"/>
                    <a:pt x="685" y="1284"/>
                  </a:cubicBezTo>
                  <a:cubicBezTo>
                    <a:pt x="651" y="1295"/>
                    <a:pt x="621" y="1317"/>
                    <a:pt x="603" y="1348"/>
                  </a:cubicBezTo>
                  <a:cubicBezTo>
                    <a:pt x="581" y="1382"/>
                    <a:pt x="575" y="1424"/>
                    <a:pt x="585" y="1463"/>
                  </a:cubicBezTo>
                  <a:lnTo>
                    <a:pt x="124" y="1597"/>
                  </a:lnTo>
                  <a:cubicBezTo>
                    <a:pt x="123" y="1594"/>
                    <a:pt x="122" y="1592"/>
                    <a:pt x="120" y="1589"/>
                  </a:cubicBezTo>
                  <a:cubicBezTo>
                    <a:pt x="103" y="1561"/>
                    <a:pt x="66" y="1552"/>
                    <a:pt x="38" y="1569"/>
                  </a:cubicBezTo>
                  <a:cubicBezTo>
                    <a:pt x="9" y="1586"/>
                    <a:pt x="0" y="1623"/>
                    <a:pt x="18" y="1652"/>
                  </a:cubicBezTo>
                  <a:cubicBezTo>
                    <a:pt x="35" y="1680"/>
                    <a:pt x="72" y="1689"/>
                    <a:pt x="100" y="1672"/>
                  </a:cubicBezTo>
                  <a:cubicBezTo>
                    <a:pt x="122" y="1659"/>
                    <a:pt x="132" y="1634"/>
                    <a:pt x="128" y="1611"/>
                  </a:cubicBezTo>
                  <a:lnTo>
                    <a:pt x="589" y="1476"/>
                  </a:lnTo>
                  <a:cubicBezTo>
                    <a:pt x="602" y="1511"/>
                    <a:pt x="626" y="1540"/>
                    <a:pt x="659" y="1557"/>
                  </a:cubicBezTo>
                  <a:cubicBezTo>
                    <a:pt x="694" y="1576"/>
                    <a:pt x="735" y="1579"/>
                    <a:pt x="772" y="1568"/>
                  </a:cubicBezTo>
                  <a:cubicBezTo>
                    <a:pt x="787" y="1563"/>
                    <a:pt x="801" y="1556"/>
                    <a:pt x="813" y="1548"/>
                  </a:cubicBezTo>
                  <a:lnTo>
                    <a:pt x="1109" y="1937"/>
                  </a:lnTo>
                  <a:cubicBezTo>
                    <a:pt x="1089" y="1956"/>
                    <a:pt x="1084" y="1987"/>
                    <a:pt x="1099" y="2012"/>
                  </a:cubicBezTo>
                  <a:cubicBezTo>
                    <a:pt x="1116" y="2040"/>
                    <a:pt x="1154" y="2049"/>
                    <a:pt x="1182" y="2032"/>
                  </a:cubicBezTo>
                  <a:cubicBezTo>
                    <a:pt x="1210" y="2015"/>
                    <a:pt x="1219" y="1977"/>
                    <a:pt x="1202" y="1949"/>
                  </a:cubicBezTo>
                  <a:cubicBezTo>
                    <a:pt x="1185" y="1921"/>
                    <a:pt x="1148" y="1912"/>
                    <a:pt x="1120" y="1928"/>
                  </a:cubicBezTo>
                  <a:lnTo>
                    <a:pt x="825" y="1539"/>
                  </a:lnTo>
                  <a:cubicBezTo>
                    <a:pt x="836" y="1529"/>
                    <a:pt x="847" y="1517"/>
                    <a:pt x="855" y="1504"/>
                  </a:cubicBezTo>
                  <a:cubicBezTo>
                    <a:pt x="869" y="1481"/>
                    <a:pt x="876" y="1456"/>
                    <a:pt x="877" y="1430"/>
                  </a:cubicBezTo>
                  <a:lnTo>
                    <a:pt x="1371" y="1410"/>
                  </a:lnTo>
                  <a:cubicBezTo>
                    <a:pt x="1372" y="1431"/>
                    <a:pt x="1376" y="1452"/>
                    <a:pt x="1382" y="1473"/>
                  </a:cubicBezTo>
                  <a:cubicBezTo>
                    <a:pt x="1427" y="1618"/>
                    <a:pt x="1581" y="1699"/>
                    <a:pt x="1727" y="1655"/>
                  </a:cubicBezTo>
                  <a:cubicBezTo>
                    <a:pt x="1761" y="1644"/>
                    <a:pt x="1792" y="1627"/>
                    <a:pt x="1818" y="1606"/>
                  </a:cubicBezTo>
                  <a:lnTo>
                    <a:pt x="2354" y="2235"/>
                  </a:lnTo>
                  <a:cubicBezTo>
                    <a:pt x="2349" y="2239"/>
                    <a:pt x="2344" y="2245"/>
                    <a:pt x="2341" y="2251"/>
                  </a:cubicBezTo>
                  <a:lnTo>
                    <a:pt x="1878" y="2025"/>
                  </a:lnTo>
                  <a:cubicBezTo>
                    <a:pt x="1881" y="2016"/>
                    <a:pt x="1882" y="2007"/>
                    <a:pt x="1882" y="1997"/>
                  </a:cubicBezTo>
                  <a:cubicBezTo>
                    <a:pt x="1879" y="1956"/>
                    <a:pt x="1844" y="1925"/>
                    <a:pt x="1803" y="1928"/>
                  </a:cubicBezTo>
                  <a:cubicBezTo>
                    <a:pt x="1762" y="1931"/>
                    <a:pt x="1731" y="1966"/>
                    <a:pt x="1734" y="2007"/>
                  </a:cubicBezTo>
                  <a:lnTo>
                    <a:pt x="1735" y="2011"/>
                  </a:lnTo>
                  <a:lnTo>
                    <a:pt x="1611" y="2034"/>
                  </a:lnTo>
                  <a:cubicBezTo>
                    <a:pt x="1605" y="2014"/>
                    <a:pt x="1588" y="1997"/>
                    <a:pt x="1566" y="1993"/>
                  </a:cubicBezTo>
                  <a:cubicBezTo>
                    <a:pt x="1533" y="1986"/>
                    <a:pt x="1501" y="2007"/>
                    <a:pt x="1494" y="2040"/>
                  </a:cubicBezTo>
                  <a:cubicBezTo>
                    <a:pt x="1488" y="2073"/>
                    <a:pt x="1509" y="2105"/>
                    <a:pt x="1542" y="2111"/>
                  </a:cubicBezTo>
                  <a:cubicBezTo>
                    <a:pt x="1574" y="2118"/>
                    <a:pt x="1606" y="2097"/>
                    <a:pt x="1613" y="2064"/>
                  </a:cubicBezTo>
                  <a:cubicBezTo>
                    <a:pt x="1614" y="2059"/>
                    <a:pt x="1614" y="2053"/>
                    <a:pt x="1614" y="2048"/>
                  </a:cubicBezTo>
                  <a:lnTo>
                    <a:pt x="1738" y="2025"/>
                  </a:lnTo>
                  <a:cubicBezTo>
                    <a:pt x="1748" y="2056"/>
                    <a:pt x="1778" y="2078"/>
                    <a:pt x="1813" y="2075"/>
                  </a:cubicBezTo>
                  <a:cubicBezTo>
                    <a:pt x="1839" y="2074"/>
                    <a:pt x="1860" y="2059"/>
                    <a:pt x="1872" y="2038"/>
                  </a:cubicBezTo>
                  <a:lnTo>
                    <a:pt x="2334" y="2263"/>
                  </a:lnTo>
                  <a:cubicBezTo>
                    <a:pt x="2333" y="2267"/>
                    <a:pt x="2332" y="2270"/>
                    <a:pt x="2331" y="2273"/>
                  </a:cubicBezTo>
                  <a:cubicBezTo>
                    <a:pt x="2319" y="2316"/>
                    <a:pt x="2345" y="2361"/>
                    <a:pt x="2388" y="2372"/>
                  </a:cubicBezTo>
                  <a:cubicBezTo>
                    <a:pt x="2422" y="2381"/>
                    <a:pt x="2459" y="2367"/>
                    <a:pt x="2478" y="2337"/>
                  </a:cubicBezTo>
                  <a:cubicBezTo>
                    <a:pt x="2481" y="2332"/>
                    <a:pt x="2483" y="2327"/>
                    <a:pt x="2485" y="2322"/>
                  </a:cubicBezTo>
                  <a:lnTo>
                    <a:pt x="2666" y="2369"/>
                  </a:lnTo>
                  <a:cubicBezTo>
                    <a:pt x="2663" y="2390"/>
                    <a:pt x="2671" y="2412"/>
                    <a:pt x="2689" y="2426"/>
                  </a:cubicBezTo>
                  <a:cubicBezTo>
                    <a:pt x="2715" y="2446"/>
                    <a:pt x="2753" y="2441"/>
                    <a:pt x="2773" y="2415"/>
                  </a:cubicBezTo>
                  <a:cubicBezTo>
                    <a:pt x="2794" y="2389"/>
                    <a:pt x="2789" y="2351"/>
                    <a:pt x="2763" y="2330"/>
                  </a:cubicBezTo>
                  <a:cubicBezTo>
                    <a:pt x="2737" y="2310"/>
                    <a:pt x="2699" y="2315"/>
                    <a:pt x="2678" y="2341"/>
                  </a:cubicBezTo>
                  <a:cubicBezTo>
                    <a:pt x="2675" y="2345"/>
                    <a:pt x="2672" y="2350"/>
                    <a:pt x="2670" y="2355"/>
                  </a:cubicBezTo>
                  <a:lnTo>
                    <a:pt x="2489" y="2308"/>
                  </a:lnTo>
                  <a:cubicBezTo>
                    <a:pt x="2492" y="2289"/>
                    <a:pt x="2489" y="2270"/>
                    <a:pt x="2479" y="2253"/>
                  </a:cubicBezTo>
                  <a:cubicBezTo>
                    <a:pt x="2468" y="2235"/>
                    <a:pt x="2451" y="2221"/>
                    <a:pt x="2430" y="2216"/>
                  </a:cubicBezTo>
                  <a:cubicBezTo>
                    <a:pt x="2408" y="2210"/>
                    <a:pt x="2384" y="2214"/>
                    <a:pt x="2366" y="2226"/>
                  </a:cubicBezTo>
                  <a:lnTo>
                    <a:pt x="1829" y="1596"/>
                  </a:lnTo>
                  <a:cubicBezTo>
                    <a:pt x="1907" y="1527"/>
                    <a:pt x="1941" y="1416"/>
                    <a:pt x="1909" y="1310"/>
                  </a:cubicBezTo>
                  <a:cubicBezTo>
                    <a:pt x="1889" y="1248"/>
                    <a:pt x="1850" y="1198"/>
                    <a:pt x="1800" y="1164"/>
                  </a:cubicBezTo>
                  <a:lnTo>
                    <a:pt x="2200" y="542"/>
                  </a:lnTo>
                  <a:cubicBezTo>
                    <a:pt x="2214" y="546"/>
                    <a:pt x="2229" y="547"/>
                    <a:pt x="2244" y="543"/>
                  </a:cubicBezTo>
                  <a:cubicBezTo>
                    <a:pt x="2264" y="538"/>
                    <a:pt x="2281" y="525"/>
                    <a:pt x="2292" y="507"/>
                  </a:cubicBezTo>
                  <a:cubicBezTo>
                    <a:pt x="2304" y="488"/>
                    <a:pt x="2307" y="466"/>
                    <a:pt x="2302" y="444"/>
                  </a:cubicBezTo>
                  <a:cubicBezTo>
                    <a:pt x="2300" y="436"/>
                    <a:pt x="2296" y="429"/>
                    <a:pt x="2292" y="422"/>
                  </a:cubicBezTo>
                  <a:lnTo>
                    <a:pt x="2710" y="105"/>
                  </a:lnTo>
                  <a:cubicBezTo>
                    <a:pt x="2725" y="124"/>
                    <a:pt x="2751" y="133"/>
                    <a:pt x="2776" y="125"/>
                  </a:cubicBezTo>
                  <a:cubicBezTo>
                    <a:pt x="2808" y="114"/>
                    <a:pt x="2825" y="80"/>
                    <a:pt x="2814" y="48"/>
                  </a:cubicBezTo>
                  <a:cubicBezTo>
                    <a:pt x="2803" y="17"/>
                    <a:pt x="2769" y="0"/>
                    <a:pt x="2738" y="10"/>
                  </a:cubicBezTo>
                  <a:moveTo>
                    <a:pt x="768" y="1554"/>
                  </a:moveTo>
                  <a:cubicBezTo>
                    <a:pt x="698" y="1576"/>
                    <a:pt x="622" y="1536"/>
                    <a:pt x="601" y="1466"/>
                  </a:cubicBezTo>
                  <a:cubicBezTo>
                    <a:pt x="589" y="1429"/>
                    <a:pt x="594" y="1388"/>
                    <a:pt x="615" y="1355"/>
                  </a:cubicBezTo>
                  <a:cubicBezTo>
                    <a:pt x="632" y="1328"/>
                    <a:pt x="658" y="1307"/>
                    <a:pt x="689" y="1298"/>
                  </a:cubicBezTo>
                  <a:cubicBezTo>
                    <a:pt x="760" y="1276"/>
                    <a:pt x="835" y="1316"/>
                    <a:pt x="857" y="1386"/>
                  </a:cubicBezTo>
                  <a:cubicBezTo>
                    <a:pt x="868" y="1423"/>
                    <a:pt x="863" y="1464"/>
                    <a:pt x="843" y="1497"/>
                  </a:cubicBezTo>
                  <a:cubicBezTo>
                    <a:pt x="826" y="1524"/>
                    <a:pt x="799" y="1544"/>
                    <a:pt x="768" y="1554"/>
                  </a:cubicBezTo>
                  <a:close/>
                  <a:moveTo>
                    <a:pt x="2426" y="2230"/>
                  </a:moveTo>
                  <a:cubicBezTo>
                    <a:pt x="2444" y="2234"/>
                    <a:pt x="2458" y="2245"/>
                    <a:pt x="2467" y="2261"/>
                  </a:cubicBezTo>
                  <a:cubicBezTo>
                    <a:pt x="2476" y="2276"/>
                    <a:pt x="2478" y="2294"/>
                    <a:pt x="2474" y="2311"/>
                  </a:cubicBezTo>
                  <a:cubicBezTo>
                    <a:pt x="2472" y="2318"/>
                    <a:pt x="2469" y="2324"/>
                    <a:pt x="2466" y="2329"/>
                  </a:cubicBezTo>
                  <a:cubicBezTo>
                    <a:pt x="2451" y="2354"/>
                    <a:pt x="2420" y="2366"/>
                    <a:pt x="2392" y="2358"/>
                  </a:cubicBezTo>
                  <a:cubicBezTo>
                    <a:pt x="2356" y="2349"/>
                    <a:pt x="2335" y="2312"/>
                    <a:pt x="2345" y="2277"/>
                  </a:cubicBezTo>
                  <a:cubicBezTo>
                    <a:pt x="2346" y="2270"/>
                    <a:pt x="2349" y="2264"/>
                    <a:pt x="2352" y="2259"/>
                  </a:cubicBezTo>
                  <a:cubicBezTo>
                    <a:pt x="2368" y="2234"/>
                    <a:pt x="2398" y="2222"/>
                    <a:pt x="2426" y="2230"/>
                  </a:cubicBezTo>
                  <a:close/>
                  <a:moveTo>
                    <a:pt x="2288" y="448"/>
                  </a:moveTo>
                  <a:cubicBezTo>
                    <a:pt x="2292" y="465"/>
                    <a:pt x="2290" y="484"/>
                    <a:pt x="2280" y="500"/>
                  </a:cubicBezTo>
                  <a:cubicBezTo>
                    <a:pt x="2271" y="514"/>
                    <a:pt x="2257" y="525"/>
                    <a:pt x="2240" y="529"/>
                  </a:cubicBezTo>
                  <a:cubicBezTo>
                    <a:pt x="2204" y="538"/>
                    <a:pt x="2168" y="517"/>
                    <a:pt x="2159" y="481"/>
                  </a:cubicBezTo>
                  <a:cubicBezTo>
                    <a:pt x="2154" y="463"/>
                    <a:pt x="2157" y="445"/>
                    <a:pt x="2166" y="429"/>
                  </a:cubicBezTo>
                  <a:cubicBezTo>
                    <a:pt x="2173" y="418"/>
                    <a:pt x="2184" y="409"/>
                    <a:pt x="2196" y="404"/>
                  </a:cubicBezTo>
                  <a:lnTo>
                    <a:pt x="2196" y="404"/>
                  </a:lnTo>
                  <a:lnTo>
                    <a:pt x="2207" y="400"/>
                  </a:lnTo>
                  <a:cubicBezTo>
                    <a:pt x="2224" y="396"/>
                    <a:pt x="2242" y="398"/>
                    <a:pt x="2257" y="407"/>
                  </a:cubicBezTo>
                  <a:cubicBezTo>
                    <a:pt x="2272" y="416"/>
                    <a:pt x="2283" y="430"/>
                    <a:pt x="2288" y="44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4458652" y="1181100"/>
              <a:ext cx="1884045" cy="2696845"/>
            </a:xfrm>
            <a:custGeom>
              <a:avLst/>
              <a:gdLst>
                <a:gd name="T0" fmla="*/ 2032 w 2448"/>
                <a:gd name="T1" fmla="*/ 453 h 3502"/>
                <a:gd name="T2" fmla="*/ 1598 w 2448"/>
                <a:gd name="T3" fmla="*/ 319 h 3502"/>
                <a:gd name="T4" fmla="*/ 1606 w 2448"/>
                <a:gd name="T5" fmla="*/ 40 h 3502"/>
                <a:gd name="T6" fmla="*/ 1555 w 2448"/>
                <a:gd name="T7" fmla="*/ 129 h 3502"/>
                <a:gd name="T8" fmla="*/ 1578 w 2448"/>
                <a:gd name="T9" fmla="*/ 464 h 3502"/>
                <a:gd name="T10" fmla="*/ 2030 w 2448"/>
                <a:gd name="T11" fmla="*/ 467 h 3502"/>
                <a:gd name="T12" fmla="*/ 2107 w 2448"/>
                <a:gd name="T13" fmla="*/ 618 h 3502"/>
                <a:gd name="T14" fmla="*/ 1265 w 2448"/>
                <a:gd name="T15" fmla="*/ 1776 h 3502"/>
                <a:gd name="T16" fmla="*/ 675 w 2448"/>
                <a:gd name="T17" fmla="*/ 2096 h 3502"/>
                <a:gd name="T18" fmla="*/ 775 w 2448"/>
                <a:gd name="T19" fmla="*/ 1597 h 3502"/>
                <a:gd name="T20" fmla="*/ 1249 w 2448"/>
                <a:gd name="T21" fmla="*/ 1063 h 3502"/>
                <a:gd name="T22" fmla="*/ 1147 w 2448"/>
                <a:gd name="T23" fmla="*/ 1096 h 3502"/>
                <a:gd name="T24" fmla="*/ 663 w 2448"/>
                <a:gd name="T25" fmla="*/ 1607 h 3502"/>
                <a:gd name="T26" fmla="*/ 437 w 2448"/>
                <a:gd name="T27" fmla="*/ 1422 h 3502"/>
                <a:gd name="T28" fmla="*/ 475 w 2448"/>
                <a:gd name="T29" fmla="*/ 1517 h 3502"/>
                <a:gd name="T30" fmla="*/ 707 w 2448"/>
                <a:gd name="T31" fmla="*/ 1722 h 3502"/>
                <a:gd name="T32" fmla="*/ 621 w 2448"/>
                <a:gd name="T33" fmla="*/ 2102 h 3502"/>
                <a:gd name="T34" fmla="*/ 547 w 2448"/>
                <a:gd name="T35" fmla="*/ 2335 h 3502"/>
                <a:gd name="T36" fmla="*/ 6 w 2448"/>
                <a:gd name="T37" fmla="*/ 2715 h 3502"/>
                <a:gd name="T38" fmla="*/ 116 w 2448"/>
                <a:gd name="T39" fmla="*/ 2693 h 3502"/>
                <a:gd name="T40" fmla="*/ 588 w 2448"/>
                <a:gd name="T41" fmla="*/ 2593 h 3502"/>
                <a:gd name="T42" fmla="*/ 631 w 2448"/>
                <a:gd name="T43" fmla="*/ 2688 h 3502"/>
                <a:gd name="T44" fmla="*/ 647 w 2448"/>
                <a:gd name="T45" fmla="*/ 2391 h 3502"/>
                <a:gd name="T46" fmla="*/ 807 w 2448"/>
                <a:gd name="T47" fmla="*/ 2200 h 3502"/>
                <a:gd name="T48" fmla="*/ 1541 w 2448"/>
                <a:gd name="T49" fmla="*/ 1970 h 3502"/>
                <a:gd name="T50" fmla="*/ 1492 w 2448"/>
                <a:gd name="T51" fmla="*/ 2623 h 3502"/>
                <a:gd name="T52" fmla="*/ 1863 w 2448"/>
                <a:gd name="T53" fmla="*/ 3385 h 3502"/>
                <a:gd name="T54" fmla="*/ 1953 w 2448"/>
                <a:gd name="T55" fmla="*/ 3448 h 3502"/>
                <a:gd name="T56" fmla="*/ 1595 w 2448"/>
                <a:gd name="T57" fmla="*/ 2721 h 3502"/>
                <a:gd name="T58" fmla="*/ 1651 w 2448"/>
                <a:gd name="T59" fmla="*/ 2646 h 3502"/>
                <a:gd name="T60" fmla="*/ 2046 w 2448"/>
                <a:gd name="T61" fmla="*/ 2654 h 3502"/>
                <a:gd name="T62" fmla="*/ 1938 w 2448"/>
                <a:gd name="T63" fmla="*/ 2614 h 3502"/>
                <a:gd name="T64" fmla="*/ 1569 w 2448"/>
                <a:gd name="T65" fmla="*/ 2563 h 3502"/>
                <a:gd name="T66" fmla="*/ 1791 w 2448"/>
                <a:gd name="T67" fmla="*/ 1614 h 3502"/>
                <a:gd name="T68" fmla="*/ 2220 w 2448"/>
                <a:gd name="T69" fmla="*/ 629 h 3502"/>
                <a:gd name="T70" fmla="*/ 2348 w 2448"/>
                <a:gd name="T71" fmla="*/ 1011 h 3502"/>
                <a:gd name="T72" fmla="*/ 2431 w 2448"/>
                <a:gd name="T73" fmla="*/ 1031 h 3502"/>
                <a:gd name="T74" fmla="*/ 2303 w 2448"/>
                <a:gd name="T75" fmla="*/ 565 h 3502"/>
                <a:gd name="T76" fmla="*/ 793 w 2448"/>
                <a:gd name="T77" fmla="*/ 2205 h 3502"/>
                <a:gd name="T78" fmla="*/ 537 w 2448"/>
                <a:gd name="T79" fmla="*/ 2284 h 3502"/>
                <a:gd name="T80" fmla="*/ 793 w 2448"/>
                <a:gd name="T81" fmla="*/ 2205 h 3502"/>
                <a:gd name="T82" fmla="*/ 1553 w 2448"/>
                <a:gd name="T83" fmla="*/ 2708 h 3502"/>
                <a:gd name="T84" fmla="*/ 1587 w 2448"/>
                <a:gd name="T85" fmla="*/ 2579 h 3502"/>
                <a:gd name="T86" fmla="*/ 2291 w 2448"/>
                <a:gd name="T87" fmla="*/ 558 h 3502"/>
                <a:gd name="T88" fmla="*/ 2049 w 2448"/>
                <a:gd name="T89" fmla="*/ 527 h 3502"/>
                <a:gd name="T90" fmla="*/ 2305 w 2448"/>
                <a:gd name="T91" fmla="*/ 448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8" h="3502">
                  <a:moveTo>
                    <a:pt x="2133" y="345"/>
                  </a:moveTo>
                  <a:cubicBezTo>
                    <a:pt x="2099" y="356"/>
                    <a:pt x="2069" y="379"/>
                    <a:pt x="2050" y="409"/>
                  </a:cubicBezTo>
                  <a:cubicBezTo>
                    <a:pt x="2042" y="423"/>
                    <a:pt x="2036" y="438"/>
                    <a:pt x="2032" y="453"/>
                  </a:cubicBezTo>
                  <a:lnTo>
                    <a:pt x="1671" y="398"/>
                  </a:lnTo>
                  <a:cubicBezTo>
                    <a:pt x="1673" y="363"/>
                    <a:pt x="1651" y="331"/>
                    <a:pt x="1616" y="322"/>
                  </a:cubicBezTo>
                  <a:cubicBezTo>
                    <a:pt x="1610" y="320"/>
                    <a:pt x="1604" y="319"/>
                    <a:pt x="1598" y="319"/>
                  </a:cubicBezTo>
                  <a:lnTo>
                    <a:pt x="1569" y="127"/>
                  </a:lnTo>
                  <a:cubicBezTo>
                    <a:pt x="1574" y="126"/>
                    <a:pt x="1578" y="124"/>
                    <a:pt x="1582" y="122"/>
                  </a:cubicBezTo>
                  <a:cubicBezTo>
                    <a:pt x="1611" y="106"/>
                    <a:pt x="1622" y="69"/>
                    <a:pt x="1606" y="40"/>
                  </a:cubicBezTo>
                  <a:cubicBezTo>
                    <a:pt x="1590" y="11"/>
                    <a:pt x="1554" y="0"/>
                    <a:pt x="1524" y="16"/>
                  </a:cubicBezTo>
                  <a:cubicBezTo>
                    <a:pt x="1495" y="32"/>
                    <a:pt x="1484" y="69"/>
                    <a:pt x="1500" y="98"/>
                  </a:cubicBezTo>
                  <a:cubicBezTo>
                    <a:pt x="1512" y="119"/>
                    <a:pt x="1533" y="130"/>
                    <a:pt x="1555" y="129"/>
                  </a:cubicBezTo>
                  <a:lnTo>
                    <a:pt x="1583" y="321"/>
                  </a:lnTo>
                  <a:cubicBezTo>
                    <a:pt x="1556" y="326"/>
                    <a:pt x="1533" y="346"/>
                    <a:pt x="1526" y="374"/>
                  </a:cubicBezTo>
                  <a:cubicBezTo>
                    <a:pt x="1515" y="413"/>
                    <a:pt x="1539" y="454"/>
                    <a:pt x="1578" y="464"/>
                  </a:cubicBezTo>
                  <a:cubicBezTo>
                    <a:pt x="1618" y="475"/>
                    <a:pt x="1658" y="452"/>
                    <a:pt x="1669" y="412"/>
                  </a:cubicBezTo>
                  <a:lnTo>
                    <a:pt x="1669" y="412"/>
                  </a:lnTo>
                  <a:lnTo>
                    <a:pt x="2030" y="467"/>
                  </a:lnTo>
                  <a:cubicBezTo>
                    <a:pt x="2027" y="488"/>
                    <a:pt x="2028" y="510"/>
                    <a:pt x="2035" y="531"/>
                  </a:cubicBezTo>
                  <a:cubicBezTo>
                    <a:pt x="2047" y="569"/>
                    <a:pt x="2072" y="600"/>
                    <a:pt x="2107" y="618"/>
                  </a:cubicBezTo>
                  <a:lnTo>
                    <a:pt x="2107" y="618"/>
                  </a:lnTo>
                  <a:lnTo>
                    <a:pt x="1654" y="1450"/>
                  </a:lnTo>
                  <a:cubicBezTo>
                    <a:pt x="1592" y="1418"/>
                    <a:pt x="1518" y="1410"/>
                    <a:pt x="1447" y="1432"/>
                  </a:cubicBezTo>
                  <a:cubicBezTo>
                    <a:pt x="1302" y="1477"/>
                    <a:pt x="1220" y="1631"/>
                    <a:pt x="1265" y="1776"/>
                  </a:cubicBezTo>
                  <a:cubicBezTo>
                    <a:pt x="1272" y="1798"/>
                    <a:pt x="1281" y="1818"/>
                    <a:pt x="1293" y="1837"/>
                  </a:cubicBezTo>
                  <a:lnTo>
                    <a:pt x="786" y="2159"/>
                  </a:lnTo>
                  <a:cubicBezTo>
                    <a:pt x="760" y="2122"/>
                    <a:pt x="719" y="2099"/>
                    <a:pt x="675" y="2096"/>
                  </a:cubicBezTo>
                  <a:lnTo>
                    <a:pt x="721" y="1724"/>
                  </a:lnTo>
                  <a:cubicBezTo>
                    <a:pt x="756" y="1725"/>
                    <a:pt x="787" y="1702"/>
                    <a:pt x="796" y="1667"/>
                  </a:cubicBezTo>
                  <a:cubicBezTo>
                    <a:pt x="802" y="1641"/>
                    <a:pt x="793" y="1614"/>
                    <a:pt x="775" y="1597"/>
                  </a:cubicBezTo>
                  <a:lnTo>
                    <a:pt x="1158" y="1105"/>
                  </a:lnTo>
                  <a:cubicBezTo>
                    <a:pt x="1165" y="1109"/>
                    <a:pt x="1172" y="1112"/>
                    <a:pt x="1180" y="1113"/>
                  </a:cubicBezTo>
                  <a:cubicBezTo>
                    <a:pt x="1213" y="1119"/>
                    <a:pt x="1244" y="1096"/>
                    <a:pt x="1249" y="1063"/>
                  </a:cubicBezTo>
                  <a:cubicBezTo>
                    <a:pt x="1254" y="1031"/>
                    <a:pt x="1232" y="999"/>
                    <a:pt x="1199" y="994"/>
                  </a:cubicBezTo>
                  <a:cubicBezTo>
                    <a:pt x="1167" y="989"/>
                    <a:pt x="1135" y="1011"/>
                    <a:pt x="1130" y="1044"/>
                  </a:cubicBezTo>
                  <a:cubicBezTo>
                    <a:pt x="1127" y="1064"/>
                    <a:pt x="1134" y="1083"/>
                    <a:pt x="1147" y="1096"/>
                  </a:cubicBezTo>
                  <a:lnTo>
                    <a:pt x="763" y="1588"/>
                  </a:lnTo>
                  <a:cubicBezTo>
                    <a:pt x="756" y="1584"/>
                    <a:pt x="749" y="1580"/>
                    <a:pt x="741" y="1578"/>
                  </a:cubicBezTo>
                  <a:cubicBezTo>
                    <a:pt x="711" y="1571"/>
                    <a:pt x="680" y="1583"/>
                    <a:pt x="663" y="1607"/>
                  </a:cubicBezTo>
                  <a:lnTo>
                    <a:pt x="482" y="1505"/>
                  </a:lnTo>
                  <a:cubicBezTo>
                    <a:pt x="484" y="1500"/>
                    <a:pt x="486" y="1496"/>
                    <a:pt x="486" y="1491"/>
                  </a:cubicBezTo>
                  <a:cubicBezTo>
                    <a:pt x="492" y="1458"/>
                    <a:pt x="470" y="1427"/>
                    <a:pt x="437" y="1422"/>
                  </a:cubicBezTo>
                  <a:cubicBezTo>
                    <a:pt x="404" y="1416"/>
                    <a:pt x="373" y="1439"/>
                    <a:pt x="367" y="1471"/>
                  </a:cubicBezTo>
                  <a:cubicBezTo>
                    <a:pt x="362" y="1504"/>
                    <a:pt x="384" y="1535"/>
                    <a:pt x="417" y="1541"/>
                  </a:cubicBezTo>
                  <a:cubicBezTo>
                    <a:pt x="440" y="1545"/>
                    <a:pt x="462" y="1535"/>
                    <a:pt x="475" y="1517"/>
                  </a:cubicBezTo>
                  <a:lnTo>
                    <a:pt x="656" y="1620"/>
                  </a:lnTo>
                  <a:cubicBezTo>
                    <a:pt x="655" y="1624"/>
                    <a:pt x="653" y="1628"/>
                    <a:pt x="652" y="1633"/>
                  </a:cubicBezTo>
                  <a:cubicBezTo>
                    <a:pt x="642" y="1673"/>
                    <a:pt x="667" y="1712"/>
                    <a:pt x="707" y="1722"/>
                  </a:cubicBezTo>
                  <a:lnTo>
                    <a:pt x="707" y="1722"/>
                  </a:lnTo>
                  <a:lnTo>
                    <a:pt x="660" y="2096"/>
                  </a:lnTo>
                  <a:cubicBezTo>
                    <a:pt x="647" y="2096"/>
                    <a:pt x="634" y="2098"/>
                    <a:pt x="621" y="2102"/>
                  </a:cubicBezTo>
                  <a:cubicBezTo>
                    <a:pt x="587" y="2113"/>
                    <a:pt x="557" y="2136"/>
                    <a:pt x="539" y="2166"/>
                  </a:cubicBezTo>
                  <a:cubicBezTo>
                    <a:pt x="516" y="2203"/>
                    <a:pt x="510" y="2247"/>
                    <a:pt x="523" y="2288"/>
                  </a:cubicBezTo>
                  <a:cubicBezTo>
                    <a:pt x="528" y="2305"/>
                    <a:pt x="537" y="2321"/>
                    <a:pt x="547" y="2335"/>
                  </a:cubicBezTo>
                  <a:lnTo>
                    <a:pt x="108" y="2682"/>
                  </a:lnTo>
                  <a:cubicBezTo>
                    <a:pt x="99" y="2673"/>
                    <a:pt x="88" y="2667"/>
                    <a:pt x="75" y="2665"/>
                  </a:cubicBezTo>
                  <a:cubicBezTo>
                    <a:pt x="42" y="2660"/>
                    <a:pt x="11" y="2682"/>
                    <a:pt x="6" y="2715"/>
                  </a:cubicBezTo>
                  <a:cubicBezTo>
                    <a:pt x="0" y="2748"/>
                    <a:pt x="22" y="2779"/>
                    <a:pt x="55" y="2784"/>
                  </a:cubicBezTo>
                  <a:cubicBezTo>
                    <a:pt x="88" y="2790"/>
                    <a:pt x="119" y="2767"/>
                    <a:pt x="125" y="2734"/>
                  </a:cubicBezTo>
                  <a:cubicBezTo>
                    <a:pt x="127" y="2720"/>
                    <a:pt x="124" y="2705"/>
                    <a:pt x="116" y="2693"/>
                  </a:cubicBezTo>
                  <a:lnTo>
                    <a:pt x="557" y="2346"/>
                  </a:lnTo>
                  <a:cubicBezTo>
                    <a:pt x="577" y="2367"/>
                    <a:pt x="604" y="2383"/>
                    <a:pt x="633" y="2389"/>
                  </a:cubicBezTo>
                  <a:lnTo>
                    <a:pt x="588" y="2593"/>
                  </a:lnTo>
                  <a:cubicBezTo>
                    <a:pt x="568" y="2591"/>
                    <a:pt x="547" y="2599"/>
                    <a:pt x="534" y="2617"/>
                  </a:cubicBezTo>
                  <a:cubicBezTo>
                    <a:pt x="514" y="2644"/>
                    <a:pt x="520" y="2682"/>
                    <a:pt x="547" y="2701"/>
                  </a:cubicBezTo>
                  <a:cubicBezTo>
                    <a:pt x="574" y="2721"/>
                    <a:pt x="612" y="2715"/>
                    <a:pt x="631" y="2688"/>
                  </a:cubicBezTo>
                  <a:cubicBezTo>
                    <a:pt x="651" y="2662"/>
                    <a:pt x="645" y="2624"/>
                    <a:pt x="619" y="2604"/>
                  </a:cubicBezTo>
                  <a:cubicBezTo>
                    <a:pt x="614" y="2600"/>
                    <a:pt x="608" y="2598"/>
                    <a:pt x="603" y="2596"/>
                  </a:cubicBezTo>
                  <a:lnTo>
                    <a:pt x="647" y="2391"/>
                  </a:lnTo>
                  <a:cubicBezTo>
                    <a:pt x="667" y="2394"/>
                    <a:pt x="688" y="2392"/>
                    <a:pt x="708" y="2386"/>
                  </a:cubicBezTo>
                  <a:cubicBezTo>
                    <a:pt x="743" y="2375"/>
                    <a:pt x="772" y="2353"/>
                    <a:pt x="791" y="2322"/>
                  </a:cubicBezTo>
                  <a:cubicBezTo>
                    <a:pt x="813" y="2286"/>
                    <a:pt x="819" y="2241"/>
                    <a:pt x="807" y="2200"/>
                  </a:cubicBezTo>
                  <a:cubicBezTo>
                    <a:pt x="803" y="2190"/>
                    <a:pt x="799" y="2180"/>
                    <a:pt x="794" y="2171"/>
                  </a:cubicBezTo>
                  <a:lnTo>
                    <a:pt x="1300" y="1849"/>
                  </a:lnTo>
                  <a:cubicBezTo>
                    <a:pt x="1354" y="1928"/>
                    <a:pt x="1445" y="1974"/>
                    <a:pt x="1541" y="1970"/>
                  </a:cubicBezTo>
                  <a:lnTo>
                    <a:pt x="1555" y="2564"/>
                  </a:lnTo>
                  <a:cubicBezTo>
                    <a:pt x="1533" y="2569"/>
                    <a:pt x="1513" y="2582"/>
                    <a:pt x="1501" y="2601"/>
                  </a:cubicBezTo>
                  <a:cubicBezTo>
                    <a:pt x="1497" y="2608"/>
                    <a:pt x="1494" y="2615"/>
                    <a:pt x="1492" y="2623"/>
                  </a:cubicBezTo>
                  <a:cubicBezTo>
                    <a:pt x="1480" y="2666"/>
                    <a:pt x="1506" y="2711"/>
                    <a:pt x="1549" y="2722"/>
                  </a:cubicBezTo>
                  <a:cubicBezTo>
                    <a:pt x="1560" y="2725"/>
                    <a:pt x="1570" y="2725"/>
                    <a:pt x="1581" y="2724"/>
                  </a:cubicBezTo>
                  <a:lnTo>
                    <a:pt x="1863" y="3385"/>
                  </a:lnTo>
                  <a:cubicBezTo>
                    <a:pt x="1849" y="3393"/>
                    <a:pt x="1838" y="3407"/>
                    <a:pt x="1834" y="3425"/>
                  </a:cubicBezTo>
                  <a:cubicBezTo>
                    <a:pt x="1828" y="3458"/>
                    <a:pt x="1849" y="3490"/>
                    <a:pt x="1882" y="3496"/>
                  </a:cubicBezTo>
                  <a:cubicBezTo>
                    <a:pt x="1915" y="3502"/>
                    <a:pt x="1946" y="3481"/>
                    <a:pt x="1953" y="3448"/>
                  </a:cubicBezTo>
                  <a:cubicBezTo>
                    <a:pt x="1959" y="3416"/>
                    <a:pt x="1938" y="3384"/>
                    <a:pt x="1905" y="3378"/>
                  </a:cubicBezTo>
                  <a:cubicBezTo>
                    <a:pt x="1895" y="3376"/>
                    <a:pt x="1885" y="3377"/>
                    <a:pt x="1877" y="3379"/>
                  </a:cubicBezTo>
                  <a:lnTo>
                    <a:pt x="1595" y="2721"/>
                  </a:lnTo>
                  <a:cubicBezTo>
                    <a:pt x="1613" y="2715"/>
                    <a:pt x="1629" y="2703"/>
                    <a:pt x="1639" y="2687"/>
                  </a:cubicBezTo>
                  <a:cubicBezTo>
                    <a:pt x="1643" y="2680"/>
                    <a:pt x="1647" y="2672"/>
                    <a:pt x="1649" y="2665"/>
                  </a:cubicBezTo>
                  <a:cubicBezTo>
                    <a:pt x="1650" y="2658"/>
                    <a:pt x="1651" y="2652"/>
                    <a:pt x="1651" y="2646"/>
                  </a:cubicBezTo>
                  <a:lnTo>
                    <a:pt x="1939" y="2629"/>
                  </a:lnTo>
                  <a:cubicBezTo>
                    <a:pt x="1942" y="2642"/>
                    <a:pt x="1949" y="2655"/>
                    <a:pt x="1961" y="2665"/>
                  </a:cubicBezTo>
                  <a:cubicBezTo>
                    <a:pt x="1988" y="2685"/>
                    <a:pt x="2025" y="2681"/>
                    <a:pt x="2046" y="2654"/>
                  </a:cubicBezTo>
                  <a:cubicBezTo>
                    <a:pt x="2066" y="2628"/>
                    <a:pt x="2062" y="2590"/>
                    <a:pt x="2035" y="2570"/>
                  </a:cubicBezTo>
                  <a:cubicBezTo>
                    <a:pt x="2009" y="2549"/>
                    <a:pt x="1971" y="2554"/>
                    <a:pt x="1951" y="2580"/>
                  </a:cubicBezTo>
                  <a:cubicBezTo>
                    <a:pt x="1943" y="2590"/>
                    <a:pt x="1939" y="2602"/>
                    <a:pt x="1938" y="2614"/>
                  </a:cubicBezTo>
                  <a:lnTo>
                    <a:pt x="1650" y="2632"/>
                  </a:lnTo>
                  <a:cubicBezTo>
                    <a:pt x="1646" y="2601"/>
                    <a:pt x="1623" y="2574"/>
                    <a:pt x="1591" y="2565"/>
                  </a:cubicBezTo>
                  <a:cubicBezTo>
                    <a:pt x="1584" y="2564"/>
                    <a:pt x="1577" y="2563"/>
                    <a:pt x="1569" y="2563"/>
                  </a:cubicBezTo>
                  <a:lnTo>
                    <a:pt x="1556" y="1969"/>
                  </a:lnTo>
                  <a:cubicBezTo>
                    <a:pt x="1574" y="1967"/>
                    <a:pt x="1591" y="1964"/>
                    <a:pt x="1609" y="1958"/>
                  </a:cubicBezTo>
                  <a:cubicBezTo>
                    <a:pt x="1755" y="1913"/>
                    <a:pt x="1836" y="1759"/>
                    <a:pt x="1791" y="1614"/>
                  </a:cubicBezTo>
                  <a:cubicBezTo>
                    <a:pt x="1770" y="1545"/>
                    <a:pt x="1724" y="1491"/>
                    <a:pt x="1666" y="1457"/>
                  </a:cubicBezTo>
                  <a:lnTo>
                    <a:pt x="2120" y="624"/>
                  </a:lnTo>
                  <a:cubicBezTo>
                    <a:pt x="2152" y="638"/>
                    <a:pt x="2187" y="639"/>
                    <a:pt x="2220" y="629"/>
                  </a:cubicBezTo>
                  <a:lnTo>
                    <a:pt x="2222" y="628"/>
                  </a:lnTo>
                  <a:lnTo>
                    <a:pt x="2359" y="1005"/>
                  </a:lnTo>
                  <a:cubicBezTo>
                    <a:pt x="2355" y="1007"/>
                    <a:pt x="2351" y="1008"/>
                    <a:pt x="2348" y="1011"/>
                  </a:cubicBezTo>
                  <a:cubicBezTo>
                    <a:pt x="2319" y="1028"/>
                    <a:pt x="2310" y="1065"/>
                    <a:pt x="2328" y="1093"/>
                  </a:cubicBezTo>
                  <a:cubicBezTo>
                    <a:pt x="2345" y="1122"/>
                    <a:pt x="2382" y="1131"/>
                    <a:pt x="2411" y="1114"/>
                  </a:cubicBezTo>
                  <a:cubicBezTo>
                    <a:pt x="2439" y="1096"/>
                    <a:pt x="2448" y="1059"/>
                    <a:pt x="2431" y="1031"/>
                  </a:cubicBezTo>
                  <a:cubicBezTo>
                    <a:pt x="2418" y="1010"/>
                    <a:pt x="2395" y="1000"/>
                    <a:pt x="2373" y="1002"/>
                  </a:cubicBezTo>
                  <a:lnTo>
                    <a:pt x="2235" y="623"/>
                  </a:lnTo>
                  <a:cubicBezTo>
                    <a:pt x="2263" y="611"/>
                    <a:pt x="2287" y="591"/>
                    <a:pt x="2303" y="565"/>
                  </a:cubicBezTo>
                  <a:cubicBezTo>
                    <a:pt x="2325" y="529"/>
                    <a:pt x="2331" y="484"/>
                    <a:pt x="2318" y="443"/>
                  </a:cubicBezTo>
                  <a:cubicBezTo>
                    <a:pt x="2294" y="365"/>
                    <a:pt x="2211" y="321"/>
                    <a:pt x="2133" y="345"/>
                  </a:cubicBezTo>
                  <a:moveTo>
                    <a:pt x="793" y="2205"/>
                  </a:moveTo>
                  <a:cubicBezTo>
                    <a:pt x="804" y="2242"/>
                    <a:pt x="799" y="2282"/>
                    <a:pt x="779" y="2315"/>
                  </a:cubicBezTo>
                  <a:cubicBezTo>
                    <a:pt x="762" y="2342"/>
                    <a:pt x="735" y="2363"/>
                    <a:pt x="704" y="2372"/>
                  </a:cubicBezTo>
                  <a:cubicBezTo>
                    <a:pt x="634" y="2394"/>
                    <a:pt x="558" y="2354"/>
                    <a:pt x="537" y="2284"/>
                  </a:cubicBezTo>
                  <a:cubicBezTo>
                    <a:pt x="525" y="2247"/>
                    <a:pt x="530" y="2207"/>
                    <a:pt x="551" y="2174"/>
                  </a:cubicBezTo>
                  <a:cubicBezTo>
                    <a:pt x="568" y="2146"/>
                    <a:pt x="594" y="2126"/>
                    <a:pt x="625" y="2116"/>
                  </a:cubicBezTo>
                  <a:cubicBezTo>
                    <a:pt x="696" y="2094"/>
                    <a:pt x="771" y="2134"/>
                    <a:pt x="793" y="2205"/>
                  </a:cubicBezTo>
                  <a:close/>
                  <a:moveTo>
                    <a:pt x="1635" y="2661"/>
                  </a:moveTo>
                  <a:cubicBezTo>
                    <a:pt x="1633" y="2667"/>
                    <a:pt x="1630" y="2673"/>
                    <a:pt x="1627" y="2679"/>
                  </a:cubicBezTo>
                  <a:cubicBezTo>
                    <a:pt x="1611" y="2704"/>
                    <a:pt x="1582" y="2716"/>
                    <a:pt x="1553" y="2708"/>
                  </a:cubicBezTo>
                  <a:cubicBezTo>
                    <a:pt x="1518" y="2699"/>
                    <a:pt x="1496" y="2662"/>
                    <a:pt x="1506" y="2627"/>
                  </a:cubicBezTo>
                  <a:cubicBezTo>
                    <a:pt x="1508" y="2620"/>
                    <a:pt x="1510" y="2614"/>
                    <a:pt x="1514" y="2609"/>
                  </a:cubicBezTo>
                  <a:cubicBezTo>
                    <a:pt x="1529" y="2584"/>
                    <a:pt x="1559" y="2572"/>
                    <a:pt x="1587" y="2579"/>
                  </a:cubicBezTo>
                  <a:cubicBezTo>
                    <a:pt x="1623" y="2589"/>
                    <a:pt x="1644" y="2625"/>
                    <a:pt x="1635" y="2661"/>
                  </a:cubicBezTo>
                  <a:close/>
                  <a:moveTo>
                    <a:pt x="2305" y="448"/>
                  </a:moveTo>
                  <a:cubicBezTo>
                    <a:pt x="2316" y="485"/>
                    <a:pt x="2311" y="525"/>
                    <a:pt x="2291" y="558"/>
                  </a:cubicBezTo>
                  <a:cubicBezTo>
                    <a:pt x="2274" y="585"/>
                    <a:pt x="2247" y="606"/>
                    <a:pt x="2216" y="615"/>
                  </a:cubicBezTo>
                  <a:cubicBezTo>
                    <a:pt x="2182" y="626"/>
                    <a:pt x="2146" y="622"/>
                    <a:pt x="2114" y="606"/>
                  </a:cubicBezTo>
                  <a:cubicBezTo>
                    <a:pt x="2082" y="589"/>
                    <a:pt x="2059" y="561"/>
                    <a:pt x="2049" y="527"/>
                  </a:cubicBezTo>
                  <a:cubicBezTo>
                    <a:pt x="2037" y="490"/>
                    <a:pt x="2042" y="450"/>
                    <a:pt x="2063" y="417"/>
                  </a:cubicBezTo>
                  <a:cubicBezTo>
                    <a:pt x="2080" y="389"/>
                    <a:pt x="2106" y="369"/>
                    <a:pt x="2137" y="359"/>
                  </a:cubicBezTo>
                  <a:cubicBezTo>
                    <a:pt x="2208" y="337"/>
                    <a:pt x="2283" y="377"/>
                    <a:pt x="2305" y="44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1575117" y="3978910"/>
              <a:ext cx="1523365" cy="932180"/>
            </a:xfrm>
            <a:custGeom>
              <a:avLst/>
              <a:gdLst>
                <a:gd name="T0" fmla="*/ 1906 w 1979"/>
                <a:gd name="T1" fmla="*/ 486 h 1210"/>
                <a:gd name="T2" fmla="*/ 1855 w 1979"/>
                <a:gd name="T3" fmla="*/ 554 h 1210"/>
                <a:gd name="T4" fmla="*/ 1869 w 1979"/>
                <a:gd name="T5" fmla="*/ 585 h 1210"/>
                <a:gd name="T6" fmla="*/ 1685 w 1979"/>
                <a:gd name="T7" fmla="*/ 789 h 1210"/>
                <a:gd name="T8" fmla="*/ 1681 w 1979"/>
                <a:gd name="T9" fmla="*/ 786 h 1210"/>
                <a:gd name="T10" fmla="*/ 1620 w 1979"/>
                <a:gd name="T11" fmla="*/ 772 h 1210"/>
                <a:gd name="T12" fmla="*/ 1574 w 1979"/>
                <a:gd name="T13" fmla="*/ 799 h 1210"/>
                <a:gd name="T14" fmla="*/ 1078 w 1979"/>
                <a:gd name="T15" fmla="*/ 425 h 1210"/>
                <a:gd name="T16" fmla="*/ 1113 w 1979"/>
                <a:gd name="T17" fmla="*/ 212 h 1210"/>
                <a:gd name="T18" fmla="*/ 810 w 1979"/>
                <a:gd name="T19" fmla="*/ 52 h 1210"/>
                <a:gd name="T20" fmla="*/ 648 w 1979"/>
                <a:gd name="T21" fmla="*/ 220 h 1210"/>
                <a:gd name="T22" fmla="*/ 149 w 1979"/>
                <a:gd name="T23" fmla="*/ 89 h 1210"/>
                <a:gd name="T24" fmla="*/ 150 w 1979"/>
                <a:gd name="T25" fmla="*/ 72 h 1210"/>
                <a:gd name="T26" fmla="*/ 71 w 1979"/>
                <a:gd name="T27" fmla="*/ 3 h 1210"/>
                <a:gd name="T28" fmla="*/ 3 w 1979"/>
                <a:gd name="T29" fmla="*/ 82 h 1210"/>
                <a:gd name="T30" fmla="*/ 81 w 1979"/>
                <a:gd name="T31" fmla="*/ 151 h 1210"/>
                <a:gd name="T32" fmla="*/ 90 w 1979"/>
                <a:gd name="T33" fmla="*/ 149 h 1210"/>
                <a:gd name="T34" fmla="*/ 165 w 1979"/>
                <a:gd name="T35" fmla="*/ 401 h 1210"/>
                <a:gd name="T36" fmla="*/ 158 w 1979"/>
                <a:gd name="T37" fmla="*/ 405 h 1210"/>
                <a:gd name="T38" fmla="*/ 138 w 1979"/>
                <a:gd name="T39" fmla="*/ 488 h 1210"/>
                <a:gd name="T40" fmla="*/ 220 w 1979"/>
                <a:gd name="T41" fmla="*/ 508 h 1210"/>
                <a:gd name="T42" fmla="*/ 241 w 1979"/>
                <a:gd name="T43" fmla="*/ 425 h 1210"/>
                <a:gd name="T44" fmla="*/ 179 w 1979"/>
                <a:gd name="T45" fmla="*/ 397 h 1210"/>
                <a:gd name="T46" fmla="*/ 104 w 1979"/>
                <a:gd name="T47" fmla="*/ 145 h 1210"/>
                <a:gd name="T48" fmla="*/ 146 w 1979"/>
                <a:gd name="T49" fmla="*/ 103 h 1210"/>
                <a:gd name="T50" fmla="*/ 644 w 1979"/>
                <a:gd name="T51" fmla="*/ 233 h 1210"/>
                <a:gd name="T52" fmla="*/ 650 w 1979"/>
                <a:gd name="T53" fmla="*/ 355 h 1210"/>
                <a:gd name="T54" fmla="*/ 953 w 1979"/>
                <a:gd name="T55" fmla="*/ 516 h 1210"/>
                <a:gd name="T56" fmla="*/ 1070 w 1979"/>
                <a:gd name="T57" fmla="*/ 437 h 1210"/>
                <a:gd name="T58" fmla="*/ 1565 w 1979"/>
                <a:gd name="T59" fmla="*/ 811 h 1210"/>
                <a:gd name="T60" fmla="*/ 1588 w 1979"/>
                <a:gd name="T61" fmla="*/ 919 h 1210"/>
                <a:gd name="T62" fmla="*/ 1649 w 1979"/>
                <a:gd name="T63" fmla="*/ 932 h 1210"/>
                <a:gd name="T64" fmla="*/ 1650 w 1979"/>
                <a:gd name="T65" fmla="*/ 932 h 1210"/>
                <a:gd name="T66" fmla="*/ 1696 w 1979"/>
                <a:gd name="T67" fmla="*/ 1086 h 1210"/>
                <a:gd name="T68" fmla="*/ 1664 w 1979"/>
                <a:gd name="T69" fmla="*/ 1117 h 1210"/>
                <a:gd name="T70" fmla="*/ 1695 w 1979"/>
                <a:gd name="T71" fmla="*/ 1196 h 1210"/>
                <a:gd name="T72" fmla="*/ 1775 w 1979"/>
                <a:gd name="T73" fmla="*/ 1166 h 1210"/>
                <a:gd name="T74" fmla="*/ 1744 w 1979"/>
                <a:gd name="T75" fmla="*/ 1086 h 1210"/>
                <a:gd name="T76" fmla="*/ 1709 w 1979"/>
                <a:gd name="T77" fmla="*/ 1082 h 1210"/>
                <a:gd name="T78" fmla="*/ 1664 w 1979"/>
                <a:gd name="T79" fmla="*/ 928 h 1210"/>
                <a:gd name="T80" fmla="*/ 1701 w 1979"/>
                <a:gd name="T81" fmla="*/ 899 h 1210"/>
                <a:gd name="T82" fmla="*/ 1704 w 1979"/>
                <a:gd name="T83" fmla="*/ 895 h 1210"/>
                <a:gd name="T84" fmla="*/ 1696 w 1979"/>
                <a:gd name="T85" fmla="*/ 799 h 1210"/>
                <a:gd name="T86" fmla="*/ 1880 w 1979"/>
                <a:gd name="T87" fmla="*/ 595 h 1210"/>
                <a:gd name="T88" fmla="*/ 1923 w 1979"/>
                <a:gd name="T89" fmla="*/ 606 h 1210"/>
                <a:gd name="T90" fmla="*/ 1974 w 1979"/>
                <a:gd name="T91" fmla="*/ 538 h 1210"/>
                <a:gd name="T92" fmla="*/ 1906 w 1979"/>
                <a:gd name="T93" fmla="*/ 486 h 1210"/>
                <a:gd name="T94" fmla="*/ 1689 w 1979"/>
                <a:gd name="T95" fmla="*/ 890 h 1210"/>
                <a:gd name="T96" fmla="*/ 1646 w 1979"/>
                <a:gd name="T97" fmla="*/ 918 h 1210"/>
                <a:gd name="T98" fmla="*/ 1597 w 1979"/>
                <a:gd name="T99" fmla="*/ 907 h 1210"/>
                <a:gd name="T100" fmla="*/ 1578 w 1979"/>
                <a:gd name="T101" fmla="*/ 817 h 1210"/>
                <a:gd name="T102" fmla="*/ 1580 w 1979"/>
                <a:gd name="T103" fmla="*/ 814 h 1210"/>
                <a:gd name="T104" fmla="*/ 1623 w 1979"/>
                <a:gd name="T105" fmla="*/ 787 h 1210"/>
                <a:gd name="T106" fmla="*/ 1673 w 1979"/>
                <a:gd name="T107" fmla="*/ 798 h 1210"/>
                <a:gd name="T108" fmla="*/ 1689 w 1979"/>
                <a:gd name="T109" fmla="*/ 89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79" h="1210">
                  <a:moveTo>
                    <a:pt x="1906" y="486"/>
                  </a:moveTo>
                  <a:cubicBezTo>
                    <a:pt x="1873" y="491"/>
                    <a:pt x="1850" y="521"/>
                    <a:pt x="1855" y="554"/>
                  </a:cubicBezTo>
                  <a:cubicBezTo>
                    <a:pt x="1857" y="566"/>
                    <a:pt x="1862" y="577"/>
                    <a:pt x="1869" y="585"/>
                  </a:cubicBezTo>
                  <a:lnTo>
                    <a:pt x="1685" y="789"/>
                  </a:lnTo>
                  <a:cubicBezTo>
                    <a:pt x="1684" y="788"/>
                    <a:pt x="1682" y="787"/>
                    <a:pt x="1681" y="786"/>
                  </a:cubicBezTo>
                  <a:cubicBezTo>
                    <a:pt x="1663" y="773"/>
                    <a:pt x="1641" y="769"/>
                    <a:pt x="1620" y="772"/>
                  </a:cubicBezTo>
                  <a:cubicBezTo>
                    <a:pt x="1602" y="776"/>
                    <a:pt x="1586" y="785"/>
                    <a:pt x="1574" y="799"/>
                  </a:cubicBezTo>
                  <a:lnTo>
                    <a:pt x="1078" y="425"/>
                  </a:lnTo>
                  <a:cubicBezTo>
                    <a:pt x="1121" y="366"/>
                    <a:pt x="1137" y="288"/>
                    <a:pt x="1113" y="212"/>
                  </a:cubicBezTo>
                  <a:cubicBezTo>
                    <a:pt x="1074" y="84"/>
                    <a:pt x="938" y="12"/>
                    <a:pt x="810" y="52"/>
                  </a:cubicBezTo>
                  <a:cubicBezTo>
                    <a:pt x="728" y="77"/>
                    <a:pt x="669" y="142"/>
                    <a:pt x="648" y="220"/>
                  </a:cubicBezTo>
                  <a:lnTo>
                    <a:pt x="149" y="89"/>
                  </a:lnTo>
                  <a:cubicBezTo>
                    <a:pt x="150" y="83"/>
                    <a:pt x="151" y="78"/>
                    <a:pt x="150" y="72"/>
                  </a:cubicBezTo>
                  <a:cubicBezTo>
                    <a:pt x="147" y="31"/>
                    <a:pt x="112" y="0"/>
                    <a:pt x="71" y="3"/>
                  </a:cubicBezTo>
                  <a:cubicBezTo>
                    <a:pt x="31" y="6"/>
                    <a:pt x="0" y="41"/>
                    <a:pt x="3" y="82"/>
                  </a:cubicBezTo>
                  <a:cubicBezTo>
                    <a:pt x="5" y="123"/>
                    <a:pt x="41" y="153"/>
                    <a:pt x="81" y="151"/>
                  </a:cubicBezTo>
                  <a:cubicBezTo>
                    <a:pt x="85" y="151"/>
                    <a:pt x="87" y="150"/>
                    <a:pt x="90" y="149"/>
                  </a:cubicBezTo>
                  <a:lnTo>
                    <a:pt x="165" y="401"/>
                  </a:lnTo>
                  <a:cubicBezTo>
                    <a:pt x="163" y="402"/>
                    <a:pt x="160" y="403"/>
                    <a:pt x="158" y="405"/>
                  </a:cubicBezTo>
                  <a:cubicBezTo>
                    <a:pt x="129" y="422"/>
                    <a:pt x="120" y="459"/>
                    <a:pt x="138" y="488"/>
                  </a:cubicBezTo>
                  <a:cubicBezTo>
                    <a:pt x="155" y="516"/>
                    <a:pt x="192" y="525"/>
                    <a:pt x="220" y="508"/>
                  </a:cubicBezTo>
                  <a:cubicBezTo>
                    <a:pt x="249" y="490"/>
                    <a:pt x="258" y="453"/>
                    <a:pt x="241" y="425"/>
                  </a:cubicBezTo>
                  <a:cubicBezTo>
                    <a:pt x="227" y="403"/>
                    <a:pt x="203" y="393"/>
                    <a:pt x="179" y="397"/>
                  </a:cubicBezTo>
                  <a:lnTo>
                    <a:pt x="104" y="145"/>
                  </a:lnTo>
                  <a:cubicBezTo>
                    <a:pt x="123" y="137"/>
                    <a:pt x="139" y="122"/>
                    <a:pt x="146" y="103"/>
                  </a:cubicBezTo>
                  <a:lnTo>
                    <a:pt x="644" y="233"/>
                  </a:lnTo>
                  <a:cubicBezTo>
                    <a:pt x="636" y="273"/>
                    <a:pt x="637" y="314"/>
                    <a:pt x="650" y="355"/>
                  </a:cubicBezTo>
                  <a:cubicBezTo>
                    <a:pt x="689" y="483"/>
                    <a:pt x="825" y="555"/>
                    <a:pt x="953" y="516"/>
                  </a:cubicBezTo>
                  <a:cubicBezTo>
                    <a:pt x="1001" y="501"/>
                    <a:pt x="1041" y="473"/>
                    <a:pt x="1070" y="437"/>
                  </a:cubicBezTo>
                  <a:lnTo>
                    <a:pt x="1565" y="811"/>
                  </a:lnTo>
                  <a:cubicBezTo>
                    <a:pt x="1543" y="847"/>
                    <a:pt x="1553" y="894"/>
                    <a:pt x="1588" y="919"/>
                  </a:cubicBezTo>
                  <a:cubicBezTo>
                    <a:pt x="1606" y="931"/>
                    <a:pt x="1628" y="936"/>
                    <a:pt x="1649" y="932"/>
                  </a:cubicBezTo>
                  <a:lnTo>
                    <a:pt x="1650" y="932"/>
                  </a:lnTo>
                  <a:lnTo>
                    <a:pt x="1696" y="1086"/>
                  </a:lnTo>
                  <a:cubicBezTo>
                    <a:pt x="1682" y="1092"/>
                    <a:pt x="1671" y="1102"/>
                    <a:pt x="1664" y="1117"/>
                  </a:cubicBezTo>
                  <a:cubicBezTo>
                    <a:pt x="1651" y="1147"/>
                    <a:pt x="1665" y="1183"/>
                    <a:pt x="1695" y="1196"/>
                  </a:cubicBezTo>
                  <a:cubicBezTo>
                    <a:pt x="1725" y="1210"/>
                    <a:pt x="1761" y="1196"/>
                    <a:pt x="1775" y="1166"/>
                  </a:cubicBezTo>
                  <a:cubicBezTo>
                    <a:pt x="1788" y="1135"/>
                    <a:pt x="1774" y="1100"/>
                    <a:pt x="1744" y="1086"/>
                  </a:cubicBezTo>
                  <a:cubicBezTo>
                    <a:pt x="1733" y="1081"/>
                    <a:pt x="1721" y="1080"/>
                    <a:pt x="1709" y="1082"/>
                  </a:cubicBezTo>
                  <a:lnTo>
                    <a:pt x="1664" y="928"/>
                  </a:lnTo>
                  <a:cubicBezTo>
                    <a:pt x="1679" y="922"/>
                    <a:pt x="1692" y="912"/>
                    <a:pt x="1701" y="899"/>
                  </a:cubicBezTo>
                  <a:lnTo>
                    <a:pt x="1704" y="895"/>
                  </a:lnTo>
                  <a:cubicBezTo>
                    <a:pt x="1723" y="864"/>
                    <a:pt x="1718" y="826"/>
                    <a:pt x="1696" y="799"/>
                  </a:cubicBezTo>
                  <a:lnTo>
                    <a:pt x="1880" y="595"/>
                  </a:lnTo>
                  <a:cubicBezTo>
                    <a:pt x="1892" y="603"/>
                    <a:pt x="1907" y="608"/>
                    <a:pt x="1923" y="606"/>
                  </a:cubicBezTo>
                  <a:cubicBezTo>
                    <a:pt x="1956" y="601"/>
                    <a:pt x="1979" y="570"/>
                    <a:pt x="1974" y="538"/>
                  </a:cubicBezTo>
                  <a:cubicBezTo>
                    <a:pt x="1970" y="505"/>
                    <a:pt x="1939" y="481"/>
                    <a:pt x="1906" y="486"/>
                  </a:cubicBezTo>
                  <a:close/>
                  <a:moveTo>
                    <a:pt x="1689" y="890"/>
                  </a:moveTo>
                  <a:cubicBezTo>
                    <a:pt x="1679" y="905"/>
                    <a:pt x="1664" y="915"/>
                    <a:pt x="1646" y="918"/>
                  </a:cubicBezTo>
                  <a:cubicBezTo>
                    <a:pt x="1629" y="921"/>
                    <a:pt x="1611" y="917"/>
                    <a:pt x="1597" y="907"/>
                  </a:cubicBezTo>
                  <a:cubicBezTo>
                    <a:pt x="1567" y="887"/>
                    <a:pt x="1559" y="847"/>
                    <a:pt x="1578" y="817"/>
                  </a:cubicBezTo>
                  <a:lnTo>
                    <a:pt x="1580" y="814"/>
                  </a:lnTo>
                  <a:cubicBezTo>
                    <a:pt x="1590" y="800"/>
                    <a:pt x="1605" y="790"/>
                    <a:pt x="1623" y="787"/>
                  </a:cubicBezTo>
                  <a:cubicBezTo>
                    <a:pt x="1640" y="783"/>
                    <a:pt x="1658" y="787"/>
                    <a:pt x="1673" y="798"/>
                  </a:cubicBezTo>
                  <a:cubicBezTo>
                    <a:pt x="1703" y="818"/>
                    <a:pt x="1711" y="860"/>
                    <a:pt x="1689" y="89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</p:grpSp>
      <p:sp>
        <p:nvSpPr>
          <p:cNvPr id="2" name="Rechteck 1"/>
          <p:cNvSpPr/>
          <p:nvPr userDrawn="1"/>
        </p:nvSpPr>
        <p:spPr>
          <a:xfrm>
            <a:off x="333522" y="210096"/>
            <a:ext cx="3462020" cy="733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5"/>
          <p:cNvSpPr>
            <a:spLocks noEditPoints="1"/>
          </p:cNvSpPr>
          <p:nvPr userDrawn="1"/>
        </p:nvSpPr>
        <p:spPr bwMode="auto">
          <a:xfrm rot="1674745">
            <a:off x="-1039689" y="811575"/>
            <a:ext cx="3506761" cy="2055322"/>
          </a:xfrm>
          <a:custGeom>
            <a:avLst/>
            <a:gdLst>
              <a:gd name="T0" fmla="*/ 663 w 936"/>
              <a:gd name="T1" fmla="*/ 0 h 547"/>
              <a:gd name="T2" fmla="*/ 390 w 936"/>
              <a:gd name="T3" fmla="*/ 268 h 547"/>
              <a:gd name="T4" fmla="*/ 297 w 936"/>
              <a:gd name="T5" fmla="*/ 268 h 547"/>
              <a:gd name="T6" fmla="*/ 289 w 936"/>
              <a:gd name="T7" fmla="*/ 246 h 547"/>
              <a:gd name="T8" fmla="*/ 232 w 936"/>
              <a:gd name="T9" fmla="*/ 219 h 547"/>
              <a:gd name="T10" fmla="*/ 213 w 936"/>
              <a:gd name="T11" fmla="*/ 225 h 547"/>
              <a:gd name="T12" fmla="*/ 204 w 936"/>
              <a:gd name="T13" fmla="*/ 232 h 547"/>
              <a:gd name="T14" fmla="*/ 110 w 936"/>
              <a:gd name="T15" fmla="*/ 164 h 547"/>
              <a:gd name="T16" fmla="*/ 113 w 936"/>
              <a:gd name="T17" fmla="*/ 156 h 547"/>
              <a:gd name="T18" fmla="*/ 85 w 936"/>
              <a:gd name="T19" fmla="*/ 104 h 547"/>
              <a:gd name="T20" fmla="*/ 33 w 936"/>
              <a:gd name="T21" fmla="*/ 132 h 547"/>
              <a:gd name="T22" fmla="*/ 62 w 936"/>
              <a:gd name="T23" fmla="*/ 184 h 547"/>
              <a:gd name="T24" fmla="*/ 104 w 936"/>
              <a:gd name="T25" fmla="*/ 172 h 547"/>
              <a:gd name="T26" fmla="*/ 198 w 936"/>
              <a:gd name="T27" fmla="*/ 240 h 547"/>
              <a:gd name="T28" fmla="*/ 188 w 936"/>
              <a:gd name="T29" fmla="*/ 260 h 547"/>
              <a:gd name="T30" fmla="*/ 194 w 936"/>
              <a:gd name="T31" fmla="*/ 302 h 547"/>
              <a:gd name="T32" fmla="*/ 202 w 936"/>
              <a:gd name="T33" fmla="*/ 313 h 547"/>
              <a:gd name="T34" fmla="*/ 71 w 936"/>
              <a:gd name="T35" fmla="*/ 444 h 547"/>
              <a:gd name="T36" fmla="*/ 58 w 936"/>
              <a:gd name="T37" fmla="*/ 438 h 547"/>
              <a:gd name="T38" fmla="*/ 7 w 936"/>
              <a:gd name="T39" fmla="*/ 466 h 547"/>
              <a:gd name="T40" fmla="*/ 35 w 936"/>
              <a:gd name="T41" fmla="*/ 517 h 547"/>
              <a:gd name="T42" fmla="*/ 86 w 936"/>
              <a:gd name="T43" fmla="*/ 489 h 547"/>
              <a:gd name="T44" fmla="*/ 78 w 936"/>
              <a:gd name="T45" fmla="*/ 451 h 547"/>
              <a:gd name="T46" fmla="*/ 210 w 936"/>
              <a:gd name="T47" fmla="*/ 319 h 547"/>
              <a:gd name="T48" fmla="*/ 251 w 936"/>
              <a:gd name="T49" fmla="*/ 329 h 547"/>
              <a:gd name="T50" fmla="*/ 270 w 936"/>
              <a:gd name="T51" fmla="*/ 322 h 547"/>
              <a:gd name="T52" fmla="*/ 297 w 936"/>
              <a:gd name="T53" fmla="*/ 278 h 547"/>
              <a:gd name="T54" fmla="*/ 390 w 936"/>
              <a:gd name="T55" fmla="*/ 278 h 547"/>
              <a:gd name="T56" fmla="*/ 663 w 936"/>
              <a:gd name="T57" fmla="*/ 547 h 547"/>
              <a:gd name="T58" fmla="*/ 936 w 936"/>
              <a:gd name="T59" fmla="*/ 274 h 547"/>
              <a:gd name="T60" fmla="*/ 663 w 936"/>
              <a:gd name="T61" fmla="*/ 0 h 547"/>
              <a:gd name="T62" fmla="*/ 265 w 936"/>
              <a:gd name="T63" fmla="*/ 313 h 547"/>
              <a:gd name="T64" fmla="*/ 249 w 936"/>
              <a:gd name="T65" fmla="*/ 319 h 547"/>
              <a:gd name="T66" fmla="*/ 202 w 936"/>
              <a:gd name="T67" fmla="*/ 297 h 547"/>
              <a:gd name="T68" fmla="*/ 197 w 936"/>
              <a:gd name="T69" fmla="*/ 262 h 547"/>
              <a:gd name="T70" fmla="*/ 206 w 936"/>
              <a:gd name="T71" fmla="*/ 246 h 547"/>
              <a:gd name="T72" fmla="*/ 206 w 936"/>
              <a:gd name="T73" fmla="*/ 244 h 547"/>
              <a:gd name="T74" fmla="*/ 219 w 936"/>
              <a:gd name="T75" fmla="*/ 234 h 547"/>
              <a:gd name="T76" fmla="*/ 234 w 936"/>
              <a:gd name="T77" fmla="*/ 228 h 547"/>
              <a:gd name="T78" fmla="*/ 281 w 936"/>
              <a:gd name="T79" fmla="*/ 251 h 547"/>
              <a:gd name="T80" fmla="*/ 265 w 936"/>
              <a:gd name="T81" fmla="*/ 31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6" h="547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platzhalter 2"/>
          <p:cNvSpPr txBox="1">
            <a:spLocks/>
          </p:cNvSpPr>
          <p:nvPr userDrawn="1"/>
        </p:nvSpPr>
        <p:spPr>
          <a:xfrm>
            <a:off x="1572750" y="2207393"/>
            <a:ext cx="2118408" cy="2116667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900"/>
              </a:lnSpc>
              <a:buNone/>
            </a:pPr>
            <a:endParaRPr lang="de-AT" sz="3600" dirty="0">
              <a:solidFill>
                <a:schemeClr val="bg1"/>
              </a:solidFill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0" y="4366029"/>
            <a:ext cx="9144000" cy="766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1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48007" y="1820301"/>
            <a:ext cx="2244293" cy="981075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Programme</a:t>
            </a:r>
          </a:p>
        </p:txBody>
      </p:sp>
      <p:sp>
        <p:nvSpPr>
          <p:cNvPr id="42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52470" y="2850220"/>
            <a:ext cx="2558968" cy="981075"/>
          </a:xfrm>
        </p:spPr>
        <p:txBody>
          <a:bodyPr>
            <a:normAutofit/>
          </a:bodyPr>
          <a:lstStyle>
            <a:lvl1pPr marL="0" indent="0" algn="ctr">
              <a:buNone/>
              <a:defRPr sz="36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 err="1"/>
              <a:t>KiCk-Off</a:t>
            </a:r>
            <a:endParaRPr lang="de-AT" dirty="0"/>
          </a:p>
        </p:txBody>
      </p:sp>
      <p:sp>
        <p:nvSpPr>
          <p:cNvPr id="33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17511" y="4478297"/>
            <a:ext cx="299878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1300" dirty="0">
                <a:latin typeface="Trebuchet MS" panose="020B0603020202020204" pitchFamily="34" charset="0"/>
              </a:rPr>
              <a:t>Meeting </a:t>
            </a:r>
            <a:r>
              <a:rPr lang="en-GB" sz="1300" dirty="0" err="1">
                <a:latin typeface="Trebuchet MS" panose="020B0603020202020204" pitchFamily="34" charset="0"/>
              </a:rPr>
              <a:t>xy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34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992750" y="4482608"/>
            <a:ext cx="401719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300" dirty="0" err="1">
                <a:latin typeface="Trebuchet MS" panose="020B0603020202020204" pitchFamily="34" charset="0"/>
              </a:rPr>
              <a:t>Interreg</a:t>
            </a:r>
            <a:r>
              <a:rPr lang="en-GB" sz="13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  <p:pic>
        <p:nvPicPr>
          <p:cNvPr id="36" name="Grafik 3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22" y="214133"/>
            <a:ext cx="3462020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01190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8562974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4" y="1001413"/>
            <a:ext cx="8562975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264275357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5" y="1001413"/>
            <a:ext cx="8434186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91050" y="1682602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4469327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/ no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75419"/>
            <a:ext cx="6607581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980854"/>
            <a:ext cx="8562974" cy="312597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3561673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704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9040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59040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7933" y="4808762"/>
            <a:ext cx="3600450" cy="293914"/>
          </a:xfrm>
        </p:spPr>
        <p:txBody>
          <a:bodyPr anchor="b"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935943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276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14748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210968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10968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-72574" y="4800595"/>
            <a:ext cx="3600450" cy="293914"/>
          </a:xfrm>
        </p:spPr>
        <p:txBody>
          <a:bodyPr anchor="b">
            <a:no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999112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bg>
      <p:bgPr>
        <a:solidFill>
          <a:srgbClr val="708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17365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8562974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4" y="1001413"/>
            <a:ext cx="8562975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bg>
      <p:bgPr>
        <a:solidFill>
          <a:srgbClr val="90A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4294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64270" y="2484693"/>
            <a:ext cx="3380015" cy="279577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AT" dirty="0"/>
              <a:t>.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33865" y="3555995"/>
            <a:ext cx="2506662" cy="1250950"/>
          </a:xfrm>
        </p:spPr>
        <p:txBody>
          <a:bodyPr>
            <a:noAutofit/>
          </a:bodyPr>
          <a:lstStyle>
            <a:lvl1pPr marL="0" indent="0" algn="ctr">
              <a:lnSpc>
                <a:spcPts val="2800"/>
              </a:lnSpc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</a:t>
            </a:r>
          </a:p>
          <a:p>
            <a:pPr lvl="0"/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br>
              <a:rPr lang="de-DE" dirty="0"/>
            </a:b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7933" y="4808762"/>
            <a:ext cx="3600450" cy="293914"/>
          </a:xfrm>
        </p:spPr>
        <p:txBody>
          <a:bodyPr anchor="b"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760111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1" y="1033123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2" y="111920"/>
            <a:ext cx="6998239" cy="5145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07977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3" y="1778759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3" y="2524395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5" y="4015665"/>
            <a:ext cx="1" cy="4848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3" y="3270030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182782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257587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332392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407197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1450518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220542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296032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371522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>
          <a:xfrm>
            <a:off x="8435759" y="4767263"/>
            <a:ext cx="502079" cy="274637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32" name="Freeform 15"/>
          <p:cNvSpPr>
            <a:spLocks noEditPoints="1"/>
          </p:cNvSpPr>
          <p:nvPr userDrawn="1"/>
        </p:nvSpPr>
        <p:spPr bwMode="auto">
          <a:xfrm rot="19424853">
            <a:off x="4082178" y="431573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2253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3663950"/>
            <a:ext cx="0" cy="1505531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9601" y="1483242"/>
            <a:ext cx="1" cy="1315772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2" y="111920"/>
            <a:ext cx="6998239" cy="5145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66519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17" name="Straight Connector 8"/>
          <p:cNvCxnSpPr/>
          <p:nvPr userDrawn="1"/>
        </p:nvCxnSpPr>
        <p:spPr>
          <a:xfrm>
            <a:off x="4409888" y="3657600"/>
            <a:ext cx="0" cy="102212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 userDrawn="1"/>
        </p:nvCxnSpPr>
        <p:spPr>
          <a:xfrm>
            <a:off x="4409888" y="1387096"/>
            <a:ext cx="0" cy="178155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53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"/>
          <p:cNvCxnSpPr/>
          <p:nvPr userDrawn="1"/>
        </p:nvCxnSpPr>
        <p:spPr>
          <a:xfrm flipH="1">
            <a:off x="4409888" y="3091039"/>
            <a:ext cx="7096" cy="1588685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26201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263204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06516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43519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242998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180001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387096"/>
            <a:ext cx="0" cy="136071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5"/>
          <p:cNvSpPr>
            <a:spLocks noEditPoints="1"/>
          </p:cNvSpPr>
          <p:nvPr userDrawn="1"/>
        </p:nvSpPr>
        <p:spPr bwMode="auto">
          <a:xfrm rot="19424853">
            <a:off x="4075828" y="457608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1425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8245929" y="4474029"/>
            <a:ext cx="898071" cy="669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493424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background with page cou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itel 171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511570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er grey background/empty">
    <p:bg>
      <p:bgPr>
        <a:solidFill>
          <a:srgbClr val="C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/>
          <p:cNvSpPr/>
          <p:nvPr userDrawn="1"/>
        </p:nvSpPr>
        <p:spPr>
          <a:xfrm>
            <a:off x="8357616" y="4681728"/>
            <a:ext cx="457200" cy="219456"/>
          </a:xfrm>
          <a:prstGeom prst="rect">
            <a:avLst/>
          </a:prstGeom>
          <a:solidFill>
            <a:srgbClr val="C8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7439265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er grey background/empty">
    <p:bg>
      <p:bgPr>
        <a:solidFill>
          <a:srgbClr val="C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1">
            <a:extLst>
              <a:ext uri="{FF2B5EF4-FFF2-40B4-BE49-F238E27FC236}">
                <a16:creationId xmlns:a16="http://schemas.microsoft.com/office/drawing/2014/main" id="{45DF5B48-41CC-4D4E-91FA-698AB9E7E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19757" r="27411" b="1395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286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5" y="1001413"/>
            <a:ext cx="8434186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91050" y="1682602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1510171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18209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/ no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75419"/>
            <a:ext cx="6607581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980854"/>
            <a:ext cx="8562974" cy="312597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349758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7306" y="4416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306" y="2821049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150016284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5631180" y="0"/>
            <a:ext cx="351282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764018" y="260661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8648" y="47213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698648" y="268191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118533415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351282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132838" y="260661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68" y="47213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68" y="268191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187519564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bg>
      <p:bgPr>
        <a:solidFill>
          <a:srgbClr val="708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75879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09453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293935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4095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EditPoints="1"/>
          </p:cNvSpPr>
          <p:nvPr userDrawn="1"/>
        </p:nvSpPr>
        <p:spPr bwMode="auto">
          <a:xfrm rot="1328560">
            <a:off x="8492289" y="4013864"/>
            <a:ext cx="966584" cy="1146378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972460"/>
            <a:ext cx="8064216" cy="3038361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/>
              <a:t>Zweite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98806"/>
            <a:ext cx="6588442" cy="46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Titelmasterformat</a:t>
            </a:r>
            <a:endParaRPr lang="en-US" noProof="0" dirty="0"/>
          </a:p>
        </p:txBody>
      </p:sp>
      <p:sp>
        <p:nvSpPr>
          <p:cNvPr id="8" name="TextBox 27"/>
          <p:cNvSpPr txBox="1"/>
          <p:nvPr userDrawn="1"/>
        </p:nvSpPr>
        <p:spPr>
          <a:xfrm>
            <a:off x="8276806" y="4638769"/>
            <a:ext cx="640165" cy="33851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US" sz="1000" b="0" noProof="0" smtClean="0">
                <a:solidFill>
                  <a:schemeClr val="bg2"/>
                </a:solidFill>
                <a:latin typeface="Trebuchet MS" pitchFamily="34" charset="0"/>
                <a:cs typeface="Raleway Light"/>
              </a:rPr>
              <a:pPr algn="ctr"/>
              <a:t>‹Nr.›</a:t>
            </a:fld>
            <a:endParaRPr lang="en-US" sz="1000" b="0" noProof="0" dirty="0">
              <a:solidFill>
                <a:schemeClr val="bg2"/>
              </a:solidFill>
              <a:latin typeface="Trebuchet MS" pitchFamily="34" charset="0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59" r:id="rId3"/>
    <p:sldLayoutId id="2147483873" r:id="rId4"/>
    <p:sldLayoutId id="2147483850" r:id="rId5"/>
    <p:sldLayoutId id="2147483863" r:id="rId6"/>
    <p:sldLayoutId id="2147483868" r:id="rId7"/>
    <p:sldLayoutId id="2147483916" r:id="rId8"/>
    <p:sldLayoutId id="2147483874" r:id="rId9"/>
    <p:sldLayoutId id="2147483875" r:id="rId10"/>
    <p:sldLayoutId id="2147483876" r:id="rId11"/>
    <p:sldLayoutId id="2147483856" r:id="rId12"/>
    <p:sldLayoutId id="2147483860" r:id="rId13"/>
    <p:sldLayoutId id="2147483857" r:id="rId14"/>
    <p:sldLayoutId id="2147483858" r:id="rId15"/>
    <p:sldLayoutId id="2147483872" r:id="rId16"/>
    <p:sldLayoutId id="2147483894" r:id="rId17"/>
    <p:sldLayoutId id="2147483895" r:id="rId18"/>
    <p:sldLayoutId id="2147483917" r:id="rId19"/>
    <p:sldLayoutId id="2147483918" r:id="rId20"/>
    <p:sldLayoutId id="2147483919" r:id="rId21"/>
  </p:sldLayoutIdLst>
  <p:transition spd="slow">
    <p:push dir="u"/>
  </p:transition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bg2"/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 2" pitchFamily="18" charset="2"/>
        <a:buChar char="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" pitchFamily="2" charset="2"/>
        <a:buChar char="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bg2"/>
        </a:buClr>
        <a:buSzPct val="100000"/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EditPoints="1"/>
          </p:cNvSpPr>
          <p:nvPr userDrawn="1"/>
        </p:nvSpPr>
        <p:spPr bwMode="auto">
          <a:xfrm rot="1328560">
            <a:off x="8492289" y="4013864"/>
            <a:ext cx="966584" cy="1146378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972460"/>
            <a:ext cx="8064216" cy="3038361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98806"/>
            <a:ext cx="6588442" cy="46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8" name="TextBox 27"/>
          <p:cNvSpPr txBox="1"/>
          <p:nvPr userDrawn="1"/>
        </p:nvSpPr>
        <p:spPr>
          <a:xfrm>
            <a:off x="8276806" y="4638769"/>
            <a:ext cx="640165" cy="33851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000" b="0" noProof="0" smtClean="0">
                <a:solidFill>
                  <a:schemeClr val="bg2"/>
                </a:solidFill>
                <a:latin typeface="Trebuchet MS" pitchFamily="34" charset="0"/>
                <a:cs typeface="Raleway Light"/>
              </a:rPr>
              <a:pPr algn="ctr"/>
              <a:t>‹Nr.›</a:t>
            </a:fld>
            <a:endParaRPr lang="en-GB" sz="1000" b="0" noProof="0" dirty="0">
              <a:solidFill>
                <a:schemeClr val="bg2"/>
              </a:solidFill>
              <a:latin typeface="Trebuchet MS" pitchFamily="34" charset="0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078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</p:sldLayoutIdLst>
  <p:transition spd="slow">
    <p:push dir="u"/>
  </p:transition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bg2"/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 2" pitchFamily="18" charset="2"/>
        <a:buChar char="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" pitchFamily="2" charset="2"/>
        <a:buChar char="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bg2"/>
        </a:buClr>
        <a:buSzPct val="100000"/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53472" y="4319789"/>
            <a:ext cx="3158408" cy="586195"/>
          </a:xfrm>
        </p:spPr>
        <p:txBody>
          <a:bodyPr/>
          <a:lstStyle/>
          <a:p>
            <a:r>
              <a:rPr lang="en-US" sz="1200" noProof="0" dirty="0"/>
              <a:t>Final Conference </a:t>
            </a:r>
            <a:r>
              <a:rPr lang="en-US" sz="1200" noProof="0" dirty="0" err="1"/>
              <a:t>NiCE</a:t>
            </a:r>
            <a:br>
              <a:rPr lang="en-US" sz="1200" noProof="0" dirty="0"/>
            </a:br>
            <a:r>
              <a:rPr lang="en-US" dirty="0"/>
              <a:t>Dessau-</a:t>
            </a:r>
            <a:r>
              <a:rPr lang="en-US" dirty="0" err="1"/>
              <a:t>Roßlau</a:t>
            </a:r>
            <a:r>
              <a:rPr lang="en-US" sz="1200" noProof="0" dirty="0"/>
              <a:t> | 12/03/2026</a:t>
            </a:r>
            <a:endParaRPr lang="en-US" sz="1200" noProof="0" dirty="0">
              <a:highlight>
                <a:srgbClr val="FFFF00"/>
              </a:highlight>
            </a:endParaRPr>
          </a:p>
          <a:p>
            <a:endParaRPr lang="en-US" sz="1200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9716" y="935228"/>
            <a:ext cx="6377304" cy="122402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b="1" dirty="0"/>
              <a:t>Why cooperation</a:t>
            </a:r>
            <a:r>
              <a:rPr lang="en-US" sz="3200" b="1" noProof="0" dirty="0"/>
              <a:t> is central</a:t>
            </a:r>
            <a:br>
              <a:rPr lang="en-US" sz="3200" b="1" noProof="0" dirty="0"/>
            </a:br>
            <a:r>
              <a:rPr lang="en-US" sz="3200" b="1" noProof="0" dirty="0"/>
              <a:t>for circular cities</a:t>
            </a:r>
            <a:endParaRPr lang="en-US" sz="3200" b="1" noProof="0" dirty="0">
              <a:highlight>
                <a:srgbClr val="FFFF00"/>
              </a:highlight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997216" y="4335053"/>
            <a:ext cx="4017197" cy="586195"/>
          </a:xfrm>
        </p:spPr>
        <p:txBody>
          <a:bodyPr/>
          <a:lstStyle/>
          <a:p>
            <a:r>
              <a:rPr lang="en-US" sz="1200" noProof="0" dirty="0"/>
              <a:t>Interreg CENTRAL EUROPE | Joint Secretariat</a:t>
            </a:r>
            <a:br>
              <a:rPr lang="en-US" sz="1200" noProof="0" dirty="0"/>
            </a:br>
            <a:r>
              <a:rPr lang="en-US" sz="1200" noProof="0" dirty="0"/>
              <a:t>Gregorio Vichi</a:t>
            </a:r>
          </a:p>
          <a:p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34819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87F92-EF26-5DFC-45A5-831EC179C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ABC2CA-FC22-2F8C-94D2-1B1B6E9A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24377"/>
            <a:ext cx="7574280" cy="5125797"/>
          </a:xfrm>
          <a:prstGeom prst="rect">
            <a:avLst/>
          </a:prstGeom>
        </p:spPr>
      </p:pic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E2FA3AB0-2711-AF8C-ACB9-F09F6AB97526}"/>
              </a:ext>
            </a:extLst>
          </p:cNvPr>
          <p:cNvSpPr txBox="1">
            <a:spLocks/>
          </p:cNvSpPr>
          <p:nvPr/>
        </p:nvSpPr>
        <p:spPr>
          <a:xfrm>
            <a:off x="384996" y="734189"/>
            <a:ext cx="3619676" cy="3489360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DE" b="1" noProof="0" dirty="0">
                <a:solidFill>
                  <a:schemeClr val="bg1"/>
                </a:solidFill>
              </a:rPr>
              <a:t>How we are taking</a:t>
            </a:r>
            <a:br>
              <a:rPr lang="en-DE" b="1" noProof="0" dirty="0">
                <a:solidFill>
                  <a:schemeClr val="bg1"/>
                </a:solidFill>
              </a:rPr>
            </a:br>
            <a:r>
              <a:rPr lang="en-DE" b="1" noProof="0" dirty="0">
                <a:solidFill>
                  <a:schemeClr val="bg1"/>
                </a:solidFill>
              </a:rPr>
              <a:t>cooperation forward </a:t>
            </a:r>
            <a:br>
              <a:rPr lang="en-DE" b="1" noProof="0" dirty="0">
                <a:solidFill>
                  <a:schemeClr val="bg1"/>
                </a:solidFill>
              </a:rPr>
            </a:br>
            <a:r>
              <a:rPr lang="en-DE" b="1" noProof="0" dirty="0">
                <a:solidFill>
                  <a:schemeClr val="bg1"/>
                </a:solidFill>
              </a:rPr>
              <a:t>in central Europe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7229325-8501-F2DE-14E7-B29F4E08D70E}"/>
              </a:ext>
            </a:extLst>
          </p:cNvPr>
          <p:cNvGrpSpPr/>
          <p:nvPr/>
        </p:nvGrpSpPr>
        <p:grpSpPr>
          <a:xfrm rot="635720">
            <a:off x="4329543" y="132519"/>
            <a:ext cx="4173380" cy="5060694"/>
            <a:chOff x="180000" y="180000"/>
            <a:chExt cx="5694680" cy="6904355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0BB875-8227-BD2C-83D9-7348379FDD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00" y="740070"/>
              <a:ext cx="4700270" cy="6344285"/>
            </a:xfrm>
            <a:custGeom>
              <a:avLst/>
              <a:gdLst>
                <a:gd name="T0" fmla="*/ 5085 w 6716"/>
                <a:gd name="T1" fmla="*/ 2751 h 9059"/>
                <a:gd name="T2" fmla="*/ 4728 w 6716"/>
                <a:gd name="T3" fmla="*/ 2363 h 9059"/>
                <a:gd name="T4" fmla="*/ 4242 w 6716"/>
                <a:gd name="T5" fmla="*/ 1673 h 9059"/>
                <a:gd name="T6" fmla="*/ 3596 w 6716"/>
                <a:gd name="T7" fmla="*/ 878 h 9059"/>
                <a:gd name="T8" fmla="*/ 3676 w 6716"/>
                <a:gd name="T9" fmla="*/ 2195 h 9059"/>
                <a:gd name="T10" fmla="*/ 2801 w 6716"/>
                <a:gd name="T11" fmla="*/ 1435 h 9059"/>
                <a:gd name="T12" fmla="*/ 2162 w 6716"/>
                <a:gd name="T13" fmla="*/ 1528 h 9059"/>
                <a:gd name="T14" fmla="*/ 2628 w 6716"/>
                <a:gd name="T15" fmla="*/ 3264 h 9059"/>
                <a:gd name="T16" fmla="*/ 1825 w 6716"/>
                <a:gd name="T17" fmla="*/ 3502 h 9059"/>
                <a:gd name="T18" fmla="*/ 1219 w 6716"/>
                <a:gd name="T19" fmla="*/ 4605 h 9059"/>
                <a:gd name="T20" fmla="*/ 2233 w 6716"/>
                <a:gd name="T21" fmla="*/ 5170 h 9059"/>
                <a:gd name="T22" fmla="*/ 1452 w 6716"/>
                <a:gd name="T23" fmla="*/ 4874 h 9059"/>
                <a:gd name="T24" fmla="*/ 248 w 6716"/>
                <a:gd name="T25" fmla="*/ 5123 h 9059"/>
                <a:gd name="T26" fmla="*/ 938 w 6716"/>
                <a:gd name="T27" fmla="*/ 5847 h 9059"/>
                <a:gd name="T28" fmla="*/ 559 w 6716"/>
                <a:gd name="T29" fmla="*/ 6858 h 9059"/>
                <a:gd name="T30" fmla="*/ 1187 w 6716"/>
                <a:gd name="T31" fmla="*/ 7807 h 9059"/>
                <a:gd name="T32" fmla="*/ 1716 w 6716"/>
                <a:gd name="T33" fmla="*/ 8939 h 9059"/>
                <a:gd name="T34" fmla="*/ 2809 w 6716"/>
                <a:gd name="T35" fmla="*/ 7769 h 9059"/>
                <a:gd name="T36" fmla="*/ 3208 w 6716"/>
                <a:gd name="T37" fmla="*/ 7858 h 9059"/>
                <a:gd name="T38" fmla="*/ 3991 w 6716"/>
                <a:gd name="T39" fmla="*/ 7832 h 9059"/>
                <a:gd name="T40" fmla="*/ 5161 w 6716"/>
                <a:gd name="T41" fmla="*/ 6905 h 9059"/>
                <a:gd name="T42" fmla="*/ 5498 w 6716"/>
                <a:gd name="T43" fmla="*/ 5536 h 9059"/>
                <a:gd name="T44" fmla="*/ 5457 w 6716"/>
                <a:gd name="T45" fmla="*/ 3560 h 9059"/>
                <a:gd name="T46" fmla="*/ 3819 w 6716"/>
                <a:gd name="T47" fmla="*/ 689 h 9059"/>
                <a:gd name="T48" fmla="*/ 2268 w 6716"/>
                <a:gd name="T49" fmla="*/ 1871 h 9059"/>
                <a:gd name="T50" fmla="*/ 563 w 6716"/>
                <a:gd name="T51" fmla="*/ 7907 h 9059"/>
                <a:gd name="T52" fmla="*/ 5081 w 6716"/>
                <a:gd name="T53" fmla="*/ 3760 h 9059"/>
                <a:gd name="T54" fmla="*/ 4636 w 6716"/>
                <a:gd name="T55" fmla="*/ 4998 h 9059"/>
                <a:gd name="T56" fmla="*/ 4356 w 6716"/>
                <a:gd name="T57" fmla="*/ 4183 h 9059"/>
                <a:gd name="T58" fmla="*/ 2344 w 6716"/>
                <a:gd name="T59" fmla="*/ 4692 h 9059"/>
                <a:gd name="T60" fmla="*/ 3368 w 6716"/>
                <a:gd name="T61" fmla="*/ 3387 h 9059"/>
                <a:gd name="T62" fmla="*/ 3394 w 6716"/>
                <a:gd name="T63" fmla="*/ 4165 h 9059"/>
                <a:gd name="T64" fmla="*/ 3306 w 6716"/>
                <a:gd name="T65" fmla="*/ 4895 h 9059"/>
                <a:gd name="T66" fmla="*/ 3620 w 6716"/>
                <a:gd name="T67" fmla="*/ 2825 h 9059"/>
                <a:gd name="T68" fmla="*/ 3314 w 6716"/>
                <a:gd name="T69" fmla="*/ 2827 h 9059"/>
                <a:gd name="T70" fmla="*/ 2792 w 6716"/>
                <a:gd name="T71" fmla="*/ 1625 h 9059"/>
                <a:gd name="T72" fmla="*/ 3056 w 6716"/>
                <a:gd name="T73" fmla="*/ 2318 h 9059"/>
                <a:gd name="T74" fmla="*/ 2676 w 6716"/>
                <a:gd name="T75" fmla="*/ 3292 h 9059"/>
                <a:gd name="T76" fmla="*/ 1965 w 6716"/>
                <a:gd name="T77" fmla="*/ 4367 h 9059"/>
                <a:gd name="T78" fmla="*/ 2763 w 6716"/>
                <a:gd name="T79" fmla="*/ 4616 h 9059"/>
                <a:gd name="T80" fmla="*/ 2408 w 6716"/>
                <a:gd name="T81" fmla="*/ 5302 h 9059"/>
                <a:gd name="T82" fmla="*/ 1063 w 6716"/>
                <a:gd name="T83" fmla="*/ 5845 h 9059"/>
                <a:gd name="T84" fmla="*/ 765 w 6716"/>
                <a:gd name="T85" fmla="*/ 6525 h 9059"/>
                <a:gd name="T86" fmla="*/ 935 w 6716"/>
                <a:gd name="T87" fmla="*/ 6763 h 9059"/>
                <a:gd name="T88" fmla="*/ 1402 w 6716"/>
                <a:gd name="T89" fmla="*/ 8291 h 9059"/>
                <a:gd name="T90" fmla="*/ 1648 w 6716"/>
                <a:gd name="T91" fmla="*/ 8868 h 9059"/>
                <a:gd name="T92" fmla="*/ 2761 w 6716"/>
                <a:gd name="T93" fmla="*/ 7819 h 9059"/>
                <a:gd name="T94" fmla="*/ 1221 w 6716"/>
                <a:gd name="T95" fmla="*/ 8099 h 9059"/>
                <a:gd name="T96" fmla="*/ 1090 w 6716"/>
                <a:gd name="T97" fmla="*/ 6836 h 9059"/>
                <a:gd name="T98" fmla="*/ 2717 w 6716"/>
                <a:gd name="T99" fmla="*/ 6882 h 9059"/>
                <a:gd name="T100" fmla="*/ 3094 w 6716"/>
                <a:gd name="T101" fmla="*/ 5885 h 9059"/>
                <a:gd name="T102" fmla="*/ 3245 w 6716"/>
                <a:gd name="T103" fmla="*/ 4834 h 9059"/>
                <a:gd name="T104" fmla="*/ 4489 w 6716"/>
                <a:gd name="T105" fmla="*/ 5775 h 9059"/>
                <a:gd name="T106" fmla="*/ 3999 w 6716"/>
                <a:gd name="T107" fmla="*/ 5867 h 9059"/>
                <a:gd name="T108" fmla="*/ 2992 w 6716"/>
                <a:gd name="T109" fmla="*/ 5910 h 9059"/>
                <a:gd name="T110" fmla="*/ 3995 w 6716"/>
                <a:gd name="T111" fmla="*/ 5457 h 9059"/>
                <a:gd name="T112" fmla="*/ 3546 w 6716"/>
                <a:gd name="T113" fmla="*/ 7465 h 9059"/>
                <a:gd name="T114" fmla="*/ 3368 w 6716"/>
                <a:gd name="T115" fmla="*/ 7701 h 9059"/>
                <a:gd name="T116" fmla="*/ 4551 w 6716"/>
                <a:gd name="T117" fmla="*/ 5909 h 9059"/>
                <a:gd name="T118" fmla="*/ 4675 w 6716"/>
                <a:gd name="T119" fmla="*/ 6320 h 9059"/>
                <a:gd name="T120" fmla="*/ 4741 w 6716"/>
                <a:gd name="T121" fmla="*/ 6426 h 9059"/>
                <a:gd name="T122" fmla="*/ 5110 w 6716"/>
                <a:gd name="T123" fmla="*/ 3743 h 9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6" h="9059">
                  <a:moveTo>
                    <a:pt x="6590" y="3212"/>
                  </a:moveTo>
                  <a:lnTo>
                    <a:pt x="5466" y="3211"/>
                  </a:lnTo>
                  <a:cubicBezTo>
                    <a:pt x="5466" y="3205"/>
                    <a:pt x="5465" y="3200"/>
                    <a:pt x="5464" y="3194"/>
                  </a:cubicBezTo>
                  <a:cubicBezTo>
                    <a:pt x="5458" y="3169"/>
                    <a:pt x="5443" y="3148"/>
                    <a:pt x="5421" y="3135"/>
                  </a:cubicBezTo>
                  <a:cubicBezTo>
                    <a:pt x="5400" y="3121"/>
                    <a:pt x="5374" y="3117"/>
                    <a:pt x="5349" y="3123"/>
                  </a:cubicBezTo>
                  <a:cubicBezTo>
                    <a:pt x="5324" y="3129"/>
                    <a:pt x="5303" y="3144"/>
                    <a:pt x="5290" y="3166"/>
                  </a:cubicBezTo>
                  <a:cubicBezTo>
                    <a:pt x="5276" y="3187"/>
                    <a:pt x="5272" y="3213"/>
                    <a:pt x="5278" y="3238"/>
                  </a:cubicBezTo>
                  <a:cubicBezTo>
                    <a:pt x="5288" y="3282"/>
                    <a:pt x="5328" y="3311"/>
                    <a:pt x="5371" y="3311"/>
                  </a:cubicBezTo>
                  <a:lnTo>
                    <a:pt x="5389" y="3511"/>
                  </a:lnTo>
                  <a:cubicBezTo>
                    <a:pt x="5388" y="3511"/>
                    <a:pt x="5386" y="3511"/>
                    <a:pt x="5385" y="3511"/>
                  </a:cubicBezTo>
                  <a:cubicBezTo>
                    <a:pt x="5356" y="3518"/>
                    <a:pt x="5337" y="3544"/>
                    <a:pt x="5338" y="3572"/>
                  </a:cubicBezTo>
                  <a:cubicBezTo>
                    <a:pt x="5331" y="3574"/>
                    <a:pt x="5323" y="3576"/>
                    <a:pt x="5316" y="3578"/>
                  </a:cubicBezTo>
                  <a:cubicBezTo>
                    <a:pt x="5267" y="3593"/>
                    <a:pt x="5222" y="3617"/>
                    <a:pt x="5183" y="3647"/>
                  </a:cubicBezTo>
                  <a:cubicBezTo>
                    <a:pt x="5169" y="3638"/>
                    <a:pt x="5152" y="3634"/>
                    <a:pt x="5135" y="3638"/>
                  </a:cubicBezTo>
                  <a:cubicBezTo>
                    <a:pt x="5125" y="3640"/>
                    <a:pt x="5117" y="3645"/>
                    <a:pt x="5109" y="3651"/>
                  </a:cubicBezTo>
                  <a:lnTo>
                    <a:pt x="4810" y="3371"/>
                  </a:lnTo>
                  <a:cubicBezTo>
                    <a:pt x="4836" y="3339"/>
                    <a:pt x="4847" y="3296"/>
                    <a:pt x="4834" y="3253"/>
                  </a:cubicBezTo>
                  <a:cubicBezTo>
                    <a:pt x="4827" y="3230"/>
                    <a:pt x="4814" y="3211"/>
                    <a:pt x="4797" y="3196"/>
                  </a:cubicBezTo>
                  <a:lnTo>
                    <a:pt x="5085" y="2751"/>
                  </a:lnTo>
                  <a:cubicBezTo>
                    <a:pt x="5098" y="2758"/>
                    <a:pt x="5113" y="2761"/>
                    <a:pt x="5129" y="2758"/>
                  </a:cubicBezTo>
                  <a:cubicBezTo>
                    <a:pt x="5161" y="2750"/>
                    <a:pt x="5181" y="2718"/>
                    <a:pt x="5174" y="2685"/>
                  </a:cubicBezTo>
                  <a:cubicBezTo>
                    <a:pt x="5166" y="2653"/>
                    <a:pt x="5134" y="2633"/>
                    <a:pt x="5101" y="2640"/>
                  </a:cubicBezTo>
                  <a:cubicBezTo>
                    <a:pt x="5091" y="2642"/>
                    <a:pt x="5082" y="2647"/>
                    <a:pt x="5075" y="2654"/>
                  </a:cubicBezTo>
                  <a:lnTo>
                    <a:pt x="4743" y="2357"/>
                  </a:lnTo>
                  <a:lnTo>
                    <a:pt x="4761" y="1596"/>
                  </a:lnTo>
                  <a:cubicBezTo>
                    <a:pt x="4801" y="1589"/>
                    <a:pt x="4831" y="1556"/>
                    <a:pt x="4834" y="1515"/>
                  </a:cubicBezTo>
                  <a:cubicBezTo>
                    <a:pt x="4837" y="1466"/>
                    <a:pt x="4800" y="1424"/>
                    <a:pt x="4752" y="1421"/>
                  </a:cubicBezTo>
                  <a:cubicBezTo>
                    <a:pt x="4703" y="1418"/>
                    <a:pt x="4661" y="1455"/>
                    <a:pt x="4658" y="1504"/>
                  </a:cubicBezTo>
                  <a:cubicBezTo>
                    <a:pt x="4655" y="1552"/>
                    <a:pt x="4692" y="1594"/>
                    <a:pt x="4740" y="1597"/>
                  </a:cubicBezTo>
                  <a:cubicBezTo>
                    <a:pt x="4743" y="1598"/>
                    <a:pt x="4745" y="1598"/>
                    <a:pt x="4747" y="1598"/>
                  </a:cubicBezTo>
                  <a:lnTo>
                    <a:pt x="4729" y="2344"/>
                  </a:lnTo>
                  <a:lnTo>
                    <a:pt x="4549" y="2183"/>
                  </a:lnTo>
                  <a:cubicBezTo>
                    <a:pt x="4558" y="2169"/>
                    <a:pt x="4562" y="2152"/>
                    <a:pt x="4558" y="2135"/>
                  </a:cubicBezTo>
                  <a:cubicBezTo>
                    <a:pt x="4551" y="2102"/>
                    <a:pt x="4518" y="2082"/>
                    <a:pt x="4486" y="2090"/>
                  </a:cubicBezTo>
                  <a:cubicBezTo>
                    <a:pt x="4453" y="2097"/>
                    <a:pt x="4433" y="2130"/>
                    <a:pt x="4441" y="2162"/>
                  </a:cubicBezTo>
                  <a:cubicBezTo>
                    <a:pt x="4449" y="2195"/>
                    <a:pt x="4481" y="2215"/>
                    <a:pt x="4513" y="2207"/>
                  </a:cubicBezTo>
                  <a:cubicBezTo>
                    <a:pt x="4523" y="2205"/>
                    <a:pt x="4532" y="2200"/>
                    <a:pt x="4539" y="2194"/>
                  </a:cubicBezTo>
                  <a:lnTo>
                    <a:pt x="4728" y="2363"/>
                  </a:lnTo>
                  <a:lnTo>
                    <a:pt x="4709" y="3165"/>
                  </a:lnTo>
                  <a:cubicBezTo>
                    <a:pt x="4698" y="3165"/>
                    <a:pt x="4687" y="3167"/>
                    <a:pt x="4676" y="3170"/>
                  </a:cubicBezTo>
                  <a:cubicBezTo>
                    <a:pt x="4621" y="3187"/>
                    <a:pt x="4586" y="3238"/>
                    <a:pt x="4587" y="3293"/>
                  </a:cubicBezTo>
                  <a:lnTo>
                    <a:pt x="4268" y="3361"/>
                  </a:lnTo>
                  <a:cubicBezTo>
                    <a:pt x="4261" y="3330"/>
                    <a:pt x="4242" y="3302"/>
                    <a:pt x="4214" y="3282"/>
                  </a:cubicBezTo>
                  <a:cubicBezTo>
                    <a:pt x="4185" y="3262"/>
                    <a:pt x="4149" y="3255"/>
                    <a:pt x="4114" y="3261"/>
                  </a:cubicBezTo>
                  <a:cubicBezTo>
                    <a:pt x="4095" y="3264"/>
                    <a:pt x="4077" y="3272"/>
                    <a:pt x="4062" y="3283"/>
                  </a:cubicBezTo>
                  <a:lnTo>
                    <a:pt x="3711" y="2832"/>
                  </a:lnTo>
                  <a:cubicBezTo>
                    <a:pt x="3726" y="2818"/>
                    <a:pt x="3733" y="2797"/>
                    <a:pt x="3728" y="2776"/>
                  </a:cubicBezTo>
                  <a:cubicBezTo>
                    <a:pt x="3726" y="2767"/>
                    <a:pt x="3722" y="2760"/>
                    <a:pt x="3717" y="2753"/>
                  </a:cubicBezTo>
                  <a:cubicBezTo>
                    <a:pt x="3736" y="2734"/>
                    <a:pt x="3753" y="2713"/>
                    <a:pt x="3767" y="2690"/>
                  </a:cubicBezTo>
                  <a:cubicBezTo>
                    <a:pt x="3824" y="2598"/>
                    <a:pt x="3838" y="2486"/>
                    <a:pt x="3806" y="2382"/>
                  </a:cubicBezTo>
                  <a:cubicBezTo>
                    <a:pt x="3795" y="2346"/>
                    <a:pt x="3779" y="2312"/>
                    <a:pt x="3758" y="2282"/>
                  </a:cubicBezTo>
                  <a:cubicBezTo>
                    <a:pt x="3772" y="2268"/>
                    <a:pt x="3778" y="2248"/>
                    <a:pt x="3773" y="2227"/>
                  </a:cubicBezTo>
                  <a:cubicBezTo>
                    <a:pt x="3771" y="2218"/>
                    <a:pt x="3767" y="2210"/>
                    <a:pt x="3761" y="2203"/>
                  </a:cubicBezTo>
                  <a:lnTo>
                    <a:pt x="4157" y="1823"/>
                  </a:lnTo>
                  <a:cubicBezTo>
                    <a:pt x="4165" y="1831"/>
                    <a:pt x="4176" y="1837"/>
                    <a:pt x="4188" y="1841"/>
                  </a:cubicBezTo>
                  <a:cubicBezTo>
                    <a:pt x="4234" y="1856"/>
                    <a:pt x="4284" y="1830"/>
                    <a:pt x="4299" y="1784"/>
                  </a:cubicBezTo>
                  <a:cubicBezTo>
                    <a:pt x="4314" y="1738"/>
                    <a:pt x="4289" y="1688"/>
                    <a:pt x="4242" y="1673"/>
                  </a:cubicBezTo>
                  <a:cubicBezTo>
                    <a:pt x="4235" y="1671"/>
                    <a:pt x="4228" y="1669"/>
                    <a:pt x="4221" y="1669"/>
                  </a:cubicBezTo>
                  <a:lnTo>
                    <a:pt x="4217" y="1014"/>
                  </a:lnTo>
                  <a:cubicBezTo>
                    <a:pt x="4219" y="1013"/>
                    <a:pt x="4221" y="1013"/>
                    <a:pt x="4223" y="1013"/>
                  </a:cubicBezTo>
                  <a:cubicBezTo>
                    <a:pt x="4255" y="1005"/>
                    <a:pt x="4275" y="973"/>
                    <a:pt x="4268" y="940"/>
                  </a:cubicBezTo>
                  <a:cubicBezTo>
                    <a:pt x="4260" y="908"/>
                    <a:pt x="4228" y="888"/>
                    <a:pt x="4195" y="895"/>
                  </a:cubicBezTo>
                  <a:cubicBezTo>
                    <a:pt x="4163" y="903"/>
                    <a:pt x="4143" y="936"/>
                    <a:pt x="4150" y="968"/>
                  </a:cubicBezTo>
                  <a:cubicBezTo>
                    <a:pt x="4156" y="993"/>
                    <a:pt x="4178" y="1011"/>
                    <a:pt x="4202" y="1014"/>
                  </a:cubicBezTo>
                  <a:lnTo>
                    <a:pt x="4207" y="1669"/>
                  </a:lnTo>
                  <a:cubicBezTo>
                    <a:pt x="4197" y="1670"/>
                    <a:pt x="4187" y="1673"/>
                    <a:pt x="4177" y="1677"/>
                  </a:cubicBezTo>
                  <a:lnTo>
                    <a:pt x="3722" y="887"/>
                  </a:lnTo>
                  <a:cubicBezTo>
                    <a:pt x="3737" y="877"/>
                    <a:pt x="3747" y="861"/>
                    <a:pt x="3748" y="842"/>
                  </a:cubicBezTo>
                  <a:cubicBezTo>
                    <a:pt x="3749" y="827"/>
                    <a:pt x="3745" y="814"/>
                    <a:pt x="3737" y="803"/>
                  </a:cubicBezTo>
                  <a:cubicBezTo>
                    <a:pt x="3774" y="773"/>
                    <a:pt x="3806" y="737"/>
                    <a:pt x="3831" y="696"/>
                  </a:cubicBezTo>
                  <a:cubicBezTo>
                    <a:pt x="3896" y="592"/>
                    <a:pt x="3912" y="465"/>
                    <a:pt x="3876" y="348"/>
                  </a:cubicBezTo>
                  <a:cubicBezTo>
                    <a:pt x="3807" y="125"/>
                    <a:pt x="3569" y="0"/>
                    <a:pt x="3346" y="68"/>
                  </a:cubicBezTo>
                  <a:cubicBezTo>
                    <a:pt x="3248" y="99"/>
                    <a:pt x="3165" y="163"/>
                    <a:pt x="3111" y="250"/>
                  </a:cubicBezTo>
                  <a:cubicBezTo>
                    <a:pt x="3046" y="354"/>
                    <a:pt x="3030" y="481"/>
                    <a:pt x="3066" y="598"/>
                  </a:cubicBezTo>
                  <a:cubicBezTo>
                    <a:pt x="3100" y="706"/>
                    <a:pt x="3173" y="795"/>
                    <a:pt x="3273" y="848"/>
                  </a:cubicBezTo>
                  <a:cubicBezTo>
                    <a:pt x="3373" y="901"/>
                    <a:pt x="3488" y="912"/>
                    <a:pt x="3596" y="878"/>
                  </a:cubicBezTo>
                  <a:cubicBezTo>
                    <a:pt x="3609" y="874"/>
                    <a:pt x="3622" y="870"/>
                    <a:pt x="3634" y="864"/>
                  </a:cubicBezTo>
                  <a:cubicBezTo>
                    <a:pt x="3643" y="883"/>
                    <a:pt x="3662" y="897"/>
                    <a:pt x="3684" y="898"/>
                  </a:cubicBezTo>
                  <a:cubicBezTo>
                    <a:pt x="3693" y="899"/>
                    <a:pt x="3702" y="897"/>
                    <a:pt x="3710" y="894"/>
                  </a:cubicBezTo>
                  <a:lnTo>
                    <a:pt x="4165" y="1684"/>
                  </a:lnTo>
                  <a:cubicBezTo>
                    <a:pt x="4149" y="1695"/>
                    <a:pt x="4137" y="1710"/>
                    <a:pt x="4131" y="1730"/>
                  </a:cubicBezTo>
                  <a:cubicBezTo>
                    <a:pt x="4127" y="1743"/>
                    <a:pt x="4126" y="1756"/>
                    <a:pt x="4128" y="1769"/>
                  </a:cubicBezTo>
                  <a:lnTo>
                    <a:pt x="3795" y="1821"/>
                  </a:lnTo>
                  <a:cubicBezTo>
                    <a:pt x="3789" y="1799"/>
                    <a:pt x="3773" y="1780"/>
                    <a:pt x="3750" y="1773"/>
                  </a:cubicBezTo>
                  <a:cubicBezTo>
                    <a:pt x="3721" y="1763"/>
                    <a:pt x="3689" y="1775"/>
                    <a:pt x="3672" y="1801"/>
                  </a:cubicBezTo>
                  <a:cubicBezTo>
                    <a:pt x="3669" y="1806"/>
                    <a:pt x="3667" y="1811"/>
                    <a:pt x="3665" y="1816"/>
                  </a:cubicBezTo>
                  <a:cubicBezTo>
                    <a:pt x="3654" y="1852"/>
                    <a:pt x="3673" y="1890"/>
                    <a:pt x="3709" y="1901"/>
                  </a:cubicBezTo>
                  <a:cubicBezTo>
                    <a:pt x="3739" y="1911"/>
                    <a:pt x="3771" y="1899"/>
                    <a:pt x="3787" y="1872"/>
                  </a:cubicBezTo>
                  <a:cubicBezTo>
                    <a:pt x="3790" y="1868"/>
                    <a:pt x="3792" y="1863"/>
                    <a:pt x="3794" y="1858"/>
                  </a:cubicBezTo>
                  <a:cubicBezTo>
                    <a:pt x="3796" y="1850"/>
                    <a:pt x="3797" y="1842"/>
                    <a:pt x="3797" y="1835"/>
                  </a:cubicBezTo>
                  <a:lnTo>
                    <a:pt x="4131" y="1783"/>
                  </a:lnTo>
                  <a:cubicBezTo>
                    <a:pt x="4134" y="1794"/>
                    <a:pt x="4139" y="1804"/>
                    <a:pt x="4147" y="1813"/>
                  </a:cubicBezTo>
                  <a:lnTo>
                    <a:pt x="3751" y="2193"/>
                  </a:lnTo>
                  <a:cubicBezTo>
                    <a:pt x="3737" y="2183"/>
                    <a:pt x="3719" y="2178"/>
                    <a:pt x="3701" y="2182"/>
                  </a:cubicBezTo>
                  <a:cubicBezTo>
                    <a:pt x="3691" y="2184"/>
                    <a:pt x="3683" y="2189"/>
                    <a:pt x="3676" y="2195"/>
                  </a:cubicBezTo>
                  <a:cubicBezTo>
                    <a:pt x="3659" y="2183"/>
                    <a:pt x="3642" y="2171"/>
                    <a:pt x="3624" y="2162"/>
                  </a:cubicBezTo>
                  <a:cubicBezTo>
                    <a:pt x="3565" y="2131"/>
                    <a:pt x="3502" y="2116"/>
                    <a:pt x="3438" y="2118"/>
                  </a:cubicBezTo>
                  <a:lnTo>
                    <a:pt x="3437" y="2116"/>
                  </a:lnTo>
                  <a:cubicBezTo>
                    <a:pt x="3431" y="2087"/>
                    <a:pt x="3405" y="2068"/>
                    <a:pt x="3376" y="2069"/>
                  </a:cubicBezTo>
                  <a:lnTo>
                    <a:pt x="3293" y="1634"/>
                  </a:lnTo>
                  <a:cubicBezTo>
                    <a:pt x="3294" y="1633"/>
                    <a:pt x="3296" y="1633"/>
                    <a:pt x="3298" y="1632"/>
                  </a:cubicBezTo>
                  <a:cubicBezTo>
                    <a:pt x="3365" y="1612"/>
                    <a:pt x="3403" y="1542"/>
                    <a:pt x="3383" y="1475"/>
                  </a:cubicBezTo>
                  <a:cubicBezTo>
                    <a:pt x="3362" y="1409"/>
                    <a:pt x="3292" y="1371"/>
                    <a:pt x="3226" y="1391"/>
                  </a:cubicBezTo>
                  <a:cubicBezTo>
                    <a:pt x="3172" y="1407"/>
                    <a:pt x="3137" y="1456"/>
                    <a:pt x="3136" y="1509"/>
                  </a:cubicBezTo>
                  <a:lnTo>
                    <a:pt x="2882" y="1519"/>
                  </a:lnTo>
                  <a:cubicBezTo>
                    <a:pt x="2879" y="1491"/>
                    <a:pt x="2864" y="1467"/>
                    <a:pt x="2841" y="1451"/>
                  </a:cubicBezTo>
                  <a:lnTo>
                    <a:pt x="3023" y="1115"/>
                  </a:lnTo>
                  <a:cubicBezTo>
                    <a:pt x="3034" y="1119"/>
                    <a:pt x="3046" y="1120"/>
                    <a:pt x="3058" y="1117"/>
                  </a:cubicBezTo>
                  <a:cubicBezTo>
                    <a:pt x="3091" y="1110"/>
                    <a:pt x="3111" y="1077"/>
                    <a:pt x="3103" y="1045"/>
                  </a:cubicBezTo>
                  <a:cubicBezTo>
                    <a:pt x="3096" y="1012"/>
                    <a:pt x="3063" y="992"/>
                    <a:pt x="3031" y="1000"/>
                  </a:cubicBezTo>
                  <a:cubicBezTo>
                    <a:pt x="2998" y="1007"/>
                    <a:pt x="2978" y="1040"/>
                    <a:pt x="2986" y="1072"/>
                  </a:cubicBezTo>
                  <a:cubicBezTo>
                    <a:pt x="2989" y="1087"/>
                    <a:pt x="2998" y="1099"/>
                    <a:pt x="3010" y="1108"/>
                  </a:cubicBezTo>
                  <a:lnTo>
                    <a:pt x="2829" y="1444"/>
                  </a:lnTo>
                  <a:cubicBezTo>
                    <a:pt x="2820" y="1440"/>
                    <a:pt x="2811" y="1437"/>
                    <a:pt x="2801" y="1435"/>
                  </a:cubicBezTo>
                  <a:cubicBezTo>
                    <a:pt x="2763" y="1430"/>
                    <a:pt x="2726" y="1447"/>
                    <a:pt x="2706" y="1480"/>
                  </a:cubicBezTo>
                  <a:cubicBezTo>
                    <a:pt x="2699" y="1491"/>
                    <a:pt x="2695" y="1503"/>
                    <a:pt x="2693" y="1516"/>
                  </a:cubicBezTo>
                  <a:cubicBezTo>
                    <a:pt x="2689" y="1542"/>
                    <a:pt x="2696" y="1567"/>
                    <a:pt x="2711" y="1587"/>
                  </a:cubicBezTo>
                  <a:cubicBezTo>
                    <a:pt x="2726" y="1608"/>
                    <a:pt x="2748" y="1621"/>
                    <a:pt x="2774" y="1624"/>
                  </a:cubicBezTo>
                  <a:lnTo>
                    <a:pt x="2778" y="1625"/>
                  </a:lnTo>
                  <a:lnTo>
                    <a:pt x="2767" y="2049"/>
                  </a:lnTo>
                  <a:cubicBezTo>
                    <a:pt x="2756" y="2049"/>
                    <a:pt x="2746" y="2051"/>
                    <a:pt x="2735" y="2054"/>
                  </a:cubicBezTo>
                  <a:cubicBezTo>
                    <a:pt x="2705" y="2063"/>
                    <a:pt x="2681" y="2083"/>
                    <a:pt x="2665" y="2108"/>
                  </a:cubicBezTo>
                  <a:lnTo>
                    <a:pt x="2276" y="1895"/>
                  </a:lnTo>
                  <a:cubicBezTo>
                    <a:pt x="2279" y="1888"/>
                    <a:pt x="2281" y="1880"/>
                    <a:pt x="2282" y="1873"/>
                  </a:cubicBezTo>
                  <a:cubicBezTo>
                    <a:pt x="2286" y="1847"/>
                    <a:pt x="2279" y="1822"/>
                    <a:pt x="2264" y="1802"/>
                  </a:cubicBezTo>
                  <a:cubicBezTo>
                    <a:pt x="2249" y="1781"/>
                    <a:pt x="2226" y="1768"/>
                    <a:pt x="2201" y="1764"/>
                  </a:cubicBezTo>
                  <a:cubicBezTo>
                    <a:pt x="2197" y="1764"/>
                    <a:pt x="2193" y="1764"/>
                    <a:pt x="2189" y="1764"/>
                  </a:cubicBezTo>
                  <a:lnTo>
                    <a:pt x="2177" y="1527"/>
                  </a:lnTo>
                  <a:lnTo>
                    <a:pt x="2178" y="1527"/>
                  </a:lnTo>
                  <a:cubicBezTo>
                    <a:pt x="2210" y="1519"/>
                    <a:pt x="2230" y="1486"/>
                    <a:pt x="2223" y="1454"/>
                  </a:cubicBezTo>
                  <a:cubicBezTo>
                    <a:pt x="2215" y="1422"/>
                    <a:pt x="2182" y="1402"/>
                    <a:pt x="2150" y="1409"/>
                  </a:cubicBezTo>
                  <a:cubicBezTo>
                    <a:pt x="2117" y="1417"/>
                    <a:pt x="2097" y="1450"/>
                    <a:pt x="2105" y="1482"/>
                  </a:cubicBezTo>
                  <a:cubicBezTo>
                    <a:pt x="2112" y="1509"/>
                    <a:pt x="2136" y="1527"/>
                    <a:pt x="2162" y="1528"/>
                  </a:cubicBezTo>
                  <a:lnTo>
                    <a:pt x="2174" y="1764"/>
                  </a:lnTo>
                  <a:cubicBezTo>
                    <a:pt x="2159" y="1766"/>
                    <a:pt x="2145" y="1772"/>
                    <a:pt x="2133" y="1781"/>
                  </a:cubicBezTo>
                  <a:lnTo>
                    <a:pt x="1837" y="1426"/>
                  </a:lnTo>
                  <a:lnTo>
                    <a:pt x="1840" y="1424"/>
                  </a:lnTo>
                  <a:cubicBezTo>
                    <a:pt x="1861" y="1399"/>
                    <a:pt x="1858" y="1360"/>
                    <a:pt x="1832" y="1339"/>
                  </a:cubicBezTo>
                  <a:cubicBezTo>
                    <a:pt x="1807" y="1318"/>
                    <a:pt x="1769" y="1321"/>
                    <a:pt x="1747" y="1346"/>
                  </a:cubicBezTo>
                  <a:cubicBezTo>
                    <a:pt x="1726" y="1372"/>
                    <a:pt x="1729" y="1410"/>
                    <a:pt x="1755" y="1431"/>
                  </a:cubicBezTo>
                  <a:cubicBezTo>
                    <a:pt x="1775" y="1449"/>
                    <a:pt x="1804" y="1450"/>
                    <a:pt x="1826" y="1436"/>
                  </a:cubicBezTo>
                  <a:lnTo>
                    <a:pt x="2122" y="1790"/>
                  </a:lnTo>
                  <a:cubicBezTo>
                    <a:pt x="2116" y="1796"/>
                    <a:pt x="2111" y="1802"/>
                    <a:pt x="2106" y="1809"/>
                  </a:cubicBezTo>
                  <a:cubicBezTo>
                    <a:pt x="2099" y="1820"/>
                    <a:pt x="2095" y="1832"/>
                    <a:pt x="2093" y="1845"/>
                  </a:cubicBezTo>
                  <a:cubicBezTo>
                    <a:pt x="2089" y="1870"/>
                    <a:pt x="2096" y="1896"/>
                    <a:pt x="2111" y="1916"/>
                  </a:cubicBezTo>
                  <a:cubicBezTo>
                    <a:pt x="2126" y="1937"/>
                    <a:pt x="2149" y="1950"/>
                    <a:pt x="2174" y="1953"/>
                  </a:cubicBezTo>
                  <a:cubicBezTo>
                    <a:pt x="2212" y="1959"/>
                    <a:pt x="2249" y="1942"/>
                    <a:pt x="2269" y="1909"/>
                  </a:cubicBezTo>
                  <a:lnTo>
                    <a:pt x="2269" y="1908"/>
                  </a:lnTo>
                  <a:lnTo>
                    <a:pt x="2658" y="2121"/>
                  </a:lnTo>
                  <a:cubicBezTo>
                    <a:pt x="2645" y="2148"/>
                    <a:pt x="2642" y="2180"/>
                    <a:pt x="2652" y="2212"/>
                  </a:cubicBezTo>
                  <a:cubicBezTo>
                    <a:pt x="2665" y="2255"/>
                    <a:pt x="2700" y="2286"/>
                    <a:pt x="2741" y="2296"/>
                  </a:cubicBezTo>
                  <a:lnTo>
                    <a:pt x="2628" y="3264"/>
                  </a:lnTo>
                  <a:cubicBezTo>
                    <a:pt x="2612" y="3263"/>
                    <a:pt x="2596" y="3265"/>
                    <a:pt x="2581" y="3269"/>
                  </a:cubicBezTo>
                  <a:cubicBezTo>
                    <a:pt x="2575" y="3271"/>
                    <a:pt x="2569" y="3274"/>
                    <a:pt x="2563" y="3276"/>
                  </a:cubicBezTo>
                  <a:lnTo>
                    <a:pt x="2255" y="2730"/>
                  </a:lnTo>
                  <a:cubicBezTo>
                    <a:pt x="2292" y="2705"/>
                    <a:pt x="2304" y="2655"/>
                    <a:pt x="2283" y="2615"/>
                  </a:cubicBezTo>
                  <a:cubicBezTo>
                    <a:pt x="2259" y="2572"/>
                    <a:pt x="2206" y="2556"/>
                    <a:pt x="2163" y="2579"/>
                  </a:cubicBezTo>
                  <a:cubicBezTo>
                    <a:pt x="2120" y="2602"/>
                    <a:pt x="2104" y="2656"/>
                    <a:pt x="2127" y="2699"/>
                  </a:cubicBezTo>
                  <a:cubicBezTo>
                    <a:pt x="2150" y="2740"/>
                    <a:pt x="2200" y="2756"/>
                    <a:pt x="2242" y="2737"/>
                  </a:cubicBezTo>
                  <a:lnTo>
                    <a:pt x="2551" y="3283"/>
                  </a:lnTo>
                  <a:cubicBezTo>
                    <a:pt x="2533" y="3294"/>
                    <a:pt x="2518" y="3309"/>
                    <a:pt x="2507" y="3327"/>
                  </a:cubicBezTo>
                  <a:cubicBezTo>
                    <a:pt x="2487" y="3359"/>
                    <a:pt x="2482" y="3399"/>
                    <a:pt x="2493" y="3436"/>
                  </a:cubicBezTo>
                  <a:cubicBezTo>
                    <a:pt x="2496" y="3445"/>
                    <a:pt x="2499" y="3454"/>
                    <a:pt x="2504" y="3462"/>
                  </a:cubicBezTo>
                  <a:lnTo>
                    <a:pt x="1984" y="3781"/>
                  </a:lnTo>
                  <a:cubicBezTo>
                    <a:pt x="1964" y="3754"/>
                    <a:pt x="1931" y="3741"/>
                    <a:pt x="1899" y="3746"/>
                  </a:cubicBezTo>
                  <a:lnTo>
                    <a:pt x="1839" y="3498"/>
                  </a:lnTo>
                  <a:cubicBezTo>
                    <a:pt x="1848" y="3495"/>
                    <a:pt x="1857" y="3489"/>
                    <a:pt x="1864" y="3481"/>
                  </a:cubicBezTo>
                  <a:cubicBezTo>
                    <a:pt x="1886" y="3456"/>
                    <a:pt x="1883" y="3418"/>
                    <a:pt x="1857" y="3396"/>
                  </a:cubicBezTo>
                  <a:cubicBezTo>
                    <a:pt x="1832" y="3374"/>
                    <a:pt x="1794" y="3377"/>
                    <a:pt x="1772" y="3403"/>
                  </a:cubicBezTo>
                  <a:cubicBezTo>
                    <a:pt x="1750" y="3428"/>
                    <a:pt x="1753" y="3466"/>
                    <a:pt x="1779" y="3488"/>
                  </a:cubicBezTo>
                  <a:cubicBezTo>
                    <a:pt x="1792" y="3499"/>
                    <a:pt x="1809" y="3504"/>
                    <a:pt x="1825" y="3502"/>
                  </a:cubicBezTo>
                  <a:lnTo>
                    <a:pt x="1885" y="3750"/>
                  </a:lnTo>
                  <a:cubicBezTo>
                    <a:pt x="1880" y="3751"/>
                    <a:pt x="1875" y="3753"/>
                    <a:pt x="1870" y="3756"/>
                  </a:cubicBezTo>
                  <a:cubicBezTo>
                    <a:pt x="1830" y="3778"/>
                    <a:pt x="1813" y="3828"/>
                    <a:pt x="1832" y="3869"/>
                  </a:cubicBezTo>
                  <a:lnTo>
                    <a:pt x="1489" y="4057"/>
                  </a:lnTo>
                  <a:cubicBezTo>
                    <a:pt x="1486" y="4053"/>
                    <a:pt x="1483" y="4049"/>
                    <a:pt x="1479" y="4046"/>
                  </a:cubicBezTo>
                  <a:cubicBezTo>
                    <a:pt x="1454" y="4025"/>
                    <a:pt x="1415" y="4028"/>
                    <a:pt x="1394" y="4053"/>
                  </a:cubicBezTo>
                  <a:cubicBezTo>
                    <a:pt x="1373" y="4079"/>
                    <a:pt x="1376" y="4117"/>
                    <a:pt x="1401" y="4138"/>
                  </a:cubicBezTo>
                  <a:cubicBezTo>
                    <a:pt x="1427" y="4160"/>
                    <a:pt x="1465" y="4157"/>
                    <a:pt x="1486" y="4131"/>
                  </a:cubicBezTo>
                  <a:cubicBezTo>
                    <a:pt x="1501" y="4114"/>
                    <a:pt x="1504" y="4090"/>
                    <a:pt x="1496" y="4070"/>
                  </a:cubicBezTo>
                  <a:lnTo>
                    <a:pt x="1839" y="3882"/>
                  </a:lnTo>
                  <a:cubicBezTo>
                    <a:pt x="1854" y="3905"/>
                    <a:pt x="1879" y="3919"/>
                    <a:pt x="1905" y="3921"/>
                  </a:cubicBezTo>
                  <a:lnTo>
                    <a:pt x="1903" y="4351"/>
                  </a:lnTo>
                  <a:cubicBezTo>
                    <a:pt x="1889" y="4351"/>
                    <a:pt x="1876" y="4353"/>
                    <a:pt x="1863" y="4357"/>
                  </a:cubicBezTo>
                  <a:cubicBezTo>
                    <a:pt x="1832" y="4366"/>
                    <a:pt x="1806" y="4387"/>
                    <a:pt x="1788" y="4414"/>
                  </a:cubicBezTo>
                  <a:cubicBezTo>
                    <a:pt x="1768" y="4447"/>
                    <a:pt x="1763" y="4486"/>
                    <a:pt x="1774" y="4522"/>
                  </a:cubicBezTo>
                  <a:lnTo>
                    <a:pt x="1358" y="4642"/>
                  </a:lnTo>
                  <a:cubicBezTo>
                    <a:pt x="1356" y="4638"/>
                    <a:pt x="1355" y="4634"/>
                    <a:pt x="1353" y="4631"/>
                  </a:cubicBezTo>
                  <a:cubicBezTo>
                    <a:pt x="1330" y="4588"/>
                    <a:pt x="1276" y="4572"/>
                    <a:pt x="1233" y="4595"/>
                  </a:cubicBezTo>
                  <a:cubicBezTo>
                    <a:pt x="1228" y="4598"/>
                    <a:pt x="1223" y="4601"/>
                    <a:pt x="1219" y="4605"/>
                  </a:cubicBezTo>
                  <a:lnTo>
                    <a:pt x="953" y="4332"/>
                  </a:lnTo>
                  <a:cubicBezTo>
                    <a:pt x="973" y="4307"/>
                    <a:pt x="970" y="4270"/>
                    <a:pt x="945" y="4249"/>
                  </a:cubicBezTo>
                  <a:cubicBezTo>
                    <a:pt x="920" y="4227"/>
                    <a:pt x="882" y="4230"/>
                    <a:pt x="860" y="4255"/>
                  </a:cubicBezTo>
                  <a:cubicBezTo>
                    <a:pt x="838" y="4281"/>
                    <a:pt x="841" y="4319"/>
                    <a:pt x="867" y="4341"/>
                  </a:cubicBezTo>
                  <a:cubicBezTo>
                    <a:pt x="889" y="4359"/>
                    <a:pt x="920" y="4359"/>
                    <a:pt x="942" y="4343"/>
                  </a:cubicBezTo>
                  <a:lnTo>
                    <a:pt x="1209" y="4615"/>
                  </a:lnTo>
                  <a:cubicBezTo>
                    <a:pt x="1185" y="4642"/>
                    <a:pt x="1180" y="4682"/>
                    <a:pt x="1198" y="4715"/>
                  </a:cubicBezTo>
                  <a:cubicBezTo>
                    <a:pt x="1221" y="4758"/>
                    <a:pt x="1275" y="4774"/>
                    <a:pt x="1317" y="4750"/>
                  </a:cubicBezTo>
                  <a:cubicBezTo>
                    <a:pt x="1352" y="4732"/>
                    <a:pt x="1369" y="4692"/>
                    <a:pt x="1362" y="4655"/>
                  </a:cubicBezTo>
                  <a:lnTo>
                    <a:pt x="1779" y="4536"/>
                  </a:lnTo>
                  <a:cubicBezTo>
                    <a:pt x="1790" y="4564"/>
                    <a:pt x="1811" y="4587"/>
                    <a:pt x="1839" y="4602"/>
                  </a:cubicBezTo>
                  <a:cubicBezTo>
                    <a:pt x="1870" y="4619"/>
                    <a:pt x="1906" y="4622"/>
                    <a:pt x="1940" y="4612"/>
                  </a:cubicBezTo>
                  <a:cubicBezTo>
                    <a:pt x="1969" y="4603"/>
                    <a:pt x="1993" y="4586"/>
                    <a:pt x="2010" y="4561"/>
                  </a:cubicBezTo>
                  <a:lnTo>
                    <a:pt x="2262" y="4720"/>
                  </a:lnTo>
                  <a:cubicBezTo>
                    <a:pt x="2256" y="4732"/>
                    <a:pt x="2255" y="4745"/>
                    <a:pt x="2258" y="4759"/>
                  </a:cubicBezTo>
                  <a:cubicBezTo>
                    <a:pt x="2261" y="4773"/>
                    <a:pt x="2269" y="4785"/>
                    <a:pt x="2280" y="4793"/>
                  </a:cubicBezTo>
                  <a:cubicBezTo>
                    <a:pt x="2238" y="4886"/>
                    <a:pt x="2231" y="4992"/>
                    <a:pt x="2262" y="5091"/>
                  </a:cubicBezTo>
                  <a:cubicBezTo>
                    <a:pt x="2263" y="5095"/>
                    <a:pt x="2264" y="5099"/>
                    <a:pt x="2265" y="5102"/>
                  </a:cubicBezTo>
                  <a:cubicBezTo>
                    <a:pt x="2240" y="5114"/>
                    <a:pt x="2226" y="5142"/>
                    <a:pt x="2233" y="5170"/>
                  </a:cubicBezTo>
                  <a:lnTo>
                    <a:pt x="2234" y="5173"/>
                  </a:lnTo>
                  <a:lnTo>
                    <a:pt x="1686" y="5443"/>
                  </a:lnTo>
                  <a:cubicBezTo>
                    <a:pt x="1678" y="5430"/>
                    <a:pt x="1667" y="5419"/>
                    <a:pt x="1654" y="5411"/>
                  </a:cubicBezTo>
                  <a:cubicBezTo>
                    <a:pt x="1611" y="5387"/>
                    <a:pt x="1557" y="5402"/>
                    <a:pt x="1533" y="5445"/>
                  </a:cubicBezTo>
                  <a:cubicBezTo>
                    <a:pt x="1513" y="5481"/>
                    <a:pt x="1521" y="5526"/>
                    <a:pt x="1550" y="5553"/>
                  </a:cubicBezTo>
                  <a:lnTo>
                    <a:pt x="1307" y="5866"/>
                  </a:lnTo>
                  <a:cubicBezTo>
                    <a:pt x="1286" y="5853"/>
                    <a:pt x="1258" y="5854"/>
                    <a:pt x="1238" y="5870"/>
                  </a:cubicBezTo>
                  <a:cubicBezTo>
                    <a:pt x="1235" y="5873"/>
                    <a:pt x="1233" y="5875"/>
                    <a:pt x="1230" y="5878"/>
                  </a:cubicBezTo>
                  <a:cubicBezTo>
                    <a:pt x="1215" y="5869"/>
                    <a:pt x="1198" y="5861"/>
                    <a:pt x="1182" y="5855"/>
                  </a:cubicBezTo>
                  <a:cubicBezTo>
                    <a:pt x="1186" y="5837"/>
                    <a:pt x="1182" y="5818"/>
                    <a:pt x="1170" y="5803"/>
                  </a:cubicBezTo>
                  <a:cubicBezTo>
                    <a:pt x="1163" y="5794"/>
                    <a:pt x="1153" y="5788"/>
                    <a:pt x="1143" y="5784"/>
                  </a:cubicBezTo>
                  <a:lnTo>
                    <a:pt x="1163" y="5694"/>
                  </a:lnTo>
                  <a:cubicBezTo>
                    <a:pt x="1178" y="5694"/>
                    <a:pt x="1193" y="5693"/>
                    <a:pt x="1207" y="5688"/>
                  </a:cubicBezTo>
                  <a:cubicBezTo>
                    <a:pt x="1238" y="5679"/>
                    <a:pt x="1264" y="5658"/>
                    <a:pt x="1281" y="5631"/>
                  </a:cubicBezTo>
                  <a:cubicBezTo>
                    <a:pt x="1301" y="5598"/>
                    <a:pt x="1307" y="5558"/>
                    <a:pt x="1295" y="5522"/>
                  </a:cubicBezTo>
                  <a:cubicBezTo>
                    <a:pt x="1284" y="5484"/>
                    <a:pt x="1257" y="5456"/>
                    <a:pt x="1224" y="5440"/>
                  </a:cubicBezTo>
                  <a:lnTo>
                    <a:pt x="1406" y="4980"/>
                  </a:lnTo>
                  <a:cubicBezTo>
                    <a:pt x="1425" y="4982"/>
                    <a:pt x="1446" y="4975"/>
                    <a:pt x="1459" y="4959"/>
                  </a:cubicBezTo>
                  <a:cubicBezTo>
                    <a:pt x="1481" y="4933"/>
                    <a:pt x="1478" y="4895"/>
                    <a:pt x="1452" y="4874"/>
                  </a:cubicBezTo>
                  <a:cubicBezTo>
                    <a:pt x="1427" y="4853"/>
                    <a:pt x="1388" y="4856"/>
                    <a:pt x="1367" y="4881"/>
                  </a:cubicBezTo>
                  <a:cubicBezTo>
                    <a:pt x="1346" y="4907"/>
                    <a:pt x="1349" y="4945"/>
                    <a:pt x="1374" y="4966"/>
                  </a:cubicBezTo>
                  <a:cubicBezTo>
                    <a:pt x="1380" y="4971"/>
                    <a:pt x="1386" y="4974"/>
                    <a:pt x="1392" y="4976"/>
                  </a:cubicBezTo>
                  <a:lnTo>
                    <a:pt x="1211" y="5435"/>
                  </a:lnTo>
                  <a:cubicBezTo>
                    <a:pt x="1185" y="5426"/>
                    <a:pt x="1157" y="5425"/>
                    <a:pt x="1129" y="5434"/>
                  </a:cubicBezTo>
                  <a:cubicBezTo>
                    <a:pt x="1098" y="5443"/>
                    <a:pt x="1072" y="5463"/>
                    <a:pt x="1055" y="5491"/>
                  </a:cubicBezTo>
                  <a:cubicBezTo>
                    <a:pt x="1043" y="5509"/>
                    <a:pt x="1037" y="5530"/>
                    <a:pt x="1035" y="5551"/>
                  </a:cubicBezTo>
                  <a:lnTo>
                    <a:pt x="556" y="5547"/>
                  </a:lnTo>
                  <a:cubicBezTo>
                    <a:pt x="555" y="5543"/>
                    <a:pt x="555" y="5539"/>
                    <a:pt x="554" y="5535"/>
                  </a:cubicBezTo>
                  <a:cubicBezTo>
                    <a:pt x="544" y="5487"/>
                    <a:pt x="496" y="5457"/>
                    <a:pt x="449" y="5468"/>
                  </a:cubicBezTo>
                  <a:cubicBezTo>
                    <a:pt x="444" y="5469"/>
                    <a:pt x="440" y="5471"/>
                    <a:pt x="436" y="5472"/>
                  </a:cubicBezTo>
                  <a:lnTo>
                    <a:pt x="260" y="5117"/>
                  </a:lnTo>
                  <a:lnTo>
                    <a:pt x="261" y="5116"/>
                  </a:lnTo>
                  <a:cubicBezTo>
                    <a:pt x="269" y="5111"/>
                    <a:pt x="276" y="5104"/>
                    <a:pt x="281" y="5096"/>
                  </a:cubicBezTo>
                  <a:cubicBezTo>
                    <a:pt x="295" y="5073"/>
                    <a:pt x="295" y="5045"/>
                    <a:pt x="280" y="5023"/>
                  </a:cubicBezTo>
                  <a:cubicBezTo>
                    <a:pt x="260" y="4992"/>
                    <a:pt x="218" y="4983"/>
                    <a:pt x="186" y="5004"/>
                  </a:cubicBezTo>
                  <a:cubicBezTo>
                    <a:pt x="178" y="5009"/>
                    <a:pt x="172" y="5016"/>
                    <a:pt x="166" y="5025"/>
                  </a:cubicBezTo>
                  <a:cubicBezTo>
                    <a:pt x="153" y="5047"/>
                    <a:pt x="153" y="5076"/>
                    <a:pt x="168" y="5098"/>
                  </a:cubicBezTo>
                  <a:cubicBezTo>
                    <a:pt x="185" y="5124"/>
                    <a:pt x="219" y="5134"/>
                    <a:pt x="248" y="5123"/>
                  </a:cubicBezTo>
                  <a:lnTo>
                    <a:pt x="423" y="5479"/>
                  </a:lnTo>
                  <a:cubicBezTo>
                    <a:pt x="403" y="5491"/>
                    <a:pt x="388" y="5510"/>
                    <a:pt x="383" y="5532"/>
                  </a:cubicBezTo>
                  <a:lnTo>
                    <a:pt x="129" y="5489"/>
                  </a:lnTo>
                  <a:cubicBezTo>
                    <a:pt x="128" y="5478"/>
                    <a:pt x="125" y="5466"/>
                    <a:pt x="118" y="5456"/>
                  </a:cubicBezTo>
                  <a:cubicBezTo>
                    <a:pt x="100" y="5429"/>
                    <a:pt x="62" y="5421"/>
                    <a:pt x="35" y="5440"/>
                  </a:cubicBezTo>
                  <a:cubicBezTo>
                    <a:pt x="7" y="5459"/>
                    <a:pt x="0" y="5496"/>
                    <a:pt x="18" y="5524"/>
                  </a:cubicBezTo>
                  <a:cubicBezTo>
                    <a:pt x="37" y="5551"/>
                    <a:pt x="74" y="5559"/>
                    <a:pt x="102" y="5540"/>
                  </a:cubicBezTo>
                  <a:cubicBezTo>
                    <a:pt x="115" y="5531"/>
                    <a:pt x="124" y="5518"/>
                    <a:pt x="127" y="5503"/>
                  </a:cubicBezTo>
                  <a:lnTo>
                    <a:pt x="380" y="5546"/>
                  </a:lnTo>
                  <a:cubicBezTo>
                    <a:pt x="380" y="5555"/>
                    <a:pt x="380" y="5564"/>
                    <a:pt x="382" y="5573"/>
                  </a:cubicBezTo>
                  <a:cubicBezTo>
                    <a:pt x="392" y="5621"/>
                    <a:pt x="440" y="5651"/>
                    <a:pt x="487" y="5640"/>
                  </a:cubicBezTo>
                  <a:cubicBezTo>
                    <a:pt x="526" y="5632"/>
                    <a:pt x="552" y="5599"/>
                    <a:pt x="556" y="5562"/>
                  </a:cubicBezTo>
                  <a:lnTo>
                    <a:pt x="1035" y="5565"/>
                  </a:lnTo>
                  <a:cubicBezTo>
                    <a:pt x="1035" y="5577"/>
                    <a:pt x="1037" y="5589"/>
                    <a:pt x="1041" y="5600"/>
                  </a:cubicBezTo>
                  <a:cubicBezTo>
                    <a:pt x="1056" y="5651"/>
                    <a:pt x="1100" y="5685"/>
                    <a:pt x="1149" y="5693"/>
                  </a:cubicBezTo>
                  <a:lnTo>
                    <a:pt x="1129" y="5781"/>
                  </a:lnTo>
                  <a:cubicBezTo>
                    <a:pt x="1114" y="5779"/>
                    <a:pt x="1098" y="5784"/>
                    <a:pt x="1085" y="5794"/>
                  </a:cubicBezTo>
                  <a:cubicBezTo>
                    <a:pt x="1073" y="5804"/>
                    <a:pt x="1066" y="5817"/>
                    <a:pt x="1064" y="5831"/>
                  </a:cubicBezTo>
                  <a:cubicBezTo>
                    <a:pt x="1022" y="5829"/>
                    <a:pt x="980" y="5834"/>
                    <a:pt x="938" y="5847"/>
                  </a:cubicBezTo>
                  <a:cubicBezTo>
                    <a:pt x="852" y="5874"/>
                    <a:pt x="778" y="5931"/>
                    <a:pt x="730" y="6008"/>
                  </a:cubicBezTo>
                  <a:cubicBezTo>
                    <a:pt x="673" y="6100"/>
                    <a:pt x="659" y="6212"/>
                    <a:pt x="691" y="6315"/>
                  </a:cubicBezTo>
                  <a:cubicBezTo>
                    <a:pt x="704" y="6360"/>
                    <a:pt x="726" y="6401"/>
                    <a:pt x="754" y="6436"/>
                  </a:cubicBezTo>
                  <a:cubicBezTo>
                    <a:pt x="736" y="6458"/>
                    <a:pt x="734" y="6491"/>
                    <a:pt x="753" y="6514"/>
                  </a:cubicBezTo>
                  <a:lnTo>
                    <a:pt x="755" y="6515"/>
                  </a:lnTo>
                  <a:lnTo>
                    <a:pt x="638" y="6636"/>
                  </a:lnTo>
                  <a:cubicBezTo>
                    <a:pt x="606" y="6609"/>
                    <a:pt x="562" y="6598"/>
                    <a:pt x="520" y="6611"/>
                  </a:cubicBezTo>
                  <a:cubicBezTo>
                    <a:pt x="453" y="6631"/>
                    <a:pt x="415" y="6702"/>
                    <a:pt x="435" y="6768"/>
                  </a:cubicBezTo>
                  <a:cubicBezTo>
                    <a:pt x="451" y="6819"/>
                    <a:pt x="495" y="6853"/>
                    <a:pt x="544" y="6857"/>
                  </a:cubicBezTo>
                  <a:lnTo>
                    <a:pt x="512" y="7749"/>
                  </a:lnTo>
                  <a:cubicBezTo>
                    <a:pt x="490" y="7749"/>
                    <a:pt x="468" y="7756"/>
                    <a:pt x="451" y="7770"/>
                  </a:cubicBezTo>
                  <a:cubicBezTo>
                    <a:pt x="443" y="7777"/>
                    <a:pt x="436" y="7785"/>
                    <a:pt x="430" y="7794"/>
                  </a:cubicBezTo>
                  <a:cubicBezTo>
                    <a:pt x="409" y="7829"/>
                    <a:pt x="412" y="7873"/>
                    <a:pt x="438" y="7905"/>
                  </a:cubicBezTo>
                  <a:cubicBezTo>
                    <a:pt x="454" y="7924"/>
                    <a:pt x="477" y="7937"/>
                    <a:pt x="502" y="7939"/>
                  </a:cubicBezTo>
                  <a:cubicBezTo>
                    <a:pt x="527" y="7942"/>
                    <a:pt x="552" y="7934"/>
                    <a:pt x="572" y="7918"/>
                  </a:cubicBezTo>
                  <a:cubicBezTo>
                    <a:pt x="580" y="7911"/>
                    <a:pt x="587" y="7903"/>
                    <a:pt x="593" y="7894"/>
                  </a:cubicBezTo>
                  <a:cubicBezTo>
                    <a:pt x="614" y="7860"/>
                    <a:pt x="611" y="7815"/>
                    <a:pt x="586" y="7784"/>
                  </a:cubicBezTo>
                  <a:cubicBezTo>
                    <a:pt x="570" y="7765"/>
                    <a:pt x="549" y="7753"/>
                    <a:pt x="526" y="7750"/>
                  </a:cubicBezTo>
                  <a:lnTo>
                    <a:pt x="559" y="6858"/>
                  </a:lnTo>
                  <a:cubicBezTo>
                    <a:pt x="570" y="6858"/>
                    <a:pt x="581" y="6856"/>
                    <a:pt x="592" y="6853"/>
                  </a:cubicBezTo>
                  <a:cubicBezTo>
                    <a:pt x="641" y="6838"/>
                    <a:pt x="674" y="6797"/>
                    <a:pt x="681" y="6750"/>
                  </a:cubicBezTo>
                  <a:lnTo>
                    <a:pt x="934" y="6778"/>
                  </a:lnTo>
                  <a:cubicBezTo>
                    <a:pt x="933" y="6809"/>
                    <a:pt x="949" y="6840"/>
                    <a:pt x="979" y="6857"/>
                  </a:cubicBezTo>
                  <a:cubicBezTo>
                    <a:pt x="1012" y="6876"/>
                    <a:pt x="1053" y="6870"/>
                    <a:pt x="1080" y="6847"/>
                  </a:cubicBezTo>
                  <a:lnTo>
                    <a:pt x="1701" y="7426"/>
                  </a:lnTo>
                  <a:cubicBezTo>
                    <a:pt x="1698" y="7429"/>
                    <a:pt x="1695" y="7433"/>
                    <a:pt x="1693" y="7436"/>
                  </a:cubicBezTo>
                  <a:cubicBezTo>
                    <a:pt x="1665" y="7476"/>
                    <a:pt x="1662" y="7526"/>
                    <a:pt x="1681" y="7567"/>
                  </a:cubicBezTo>
                  <a:lnTo>
                    <a:pt x="1350" y="7745"/>
                  </a:lnTo>
                  <a:cubicBezTo>
                    <a:pt x="1332" y="7711"/>
                    <a:pt x="1293" y="7692"/>
                    <a:pt x="1253" y="7701"/>
                  </a:cubicBezTo>
                  <a:cubicBezTo>
                    <a:pt x="1239" y="7705"/>
                    <a:pt x="1226" y="7712"/>
                    <a:pt x="1216" y="7721"/>
                  </a:cubicBezTo>
                  <a:lnTo>
                    <a:pt x="766" y="7283"/>
                  </a:lnTo>
                  <a:cubicBezTo>
                    <a:pt x="768" y="7281"/>
                    <a:pt x="770" y="7278"/>
                    <a:pt x="771" y="7276"/>
                  </a:cubicBezTo>
                  <a:cubicBezTo>
                    <a:pt x="787" y="7247"/>
                    <a:pt x="777" y="7210"/>
                    <a:pt x="748" y="7194"/>
                  </a:cubicBezTo>
                  <a:cubicBezTo>
                    <a:pt x="719" y="7177"/>
                    <a:pt x="682" y="7188"/>
                    <a:pt x="666" y="7217"/>
                  </a:cubicBezTo>
                  <a:cubicBezTo>
                    <a:pt x="650" y="7246"/>
                    <a:pt x="660" y="7283"/>
                    <a:pt x="689" y="7299"/>
                  </a:cubicBezTo>
                  <a:cubicBezTo>
                    <a:pt x="711" y="7311"/>
                    <a:pt x="738" y="7308"/>
                    <a:pt x="756" y="7293"/>
                  </a:cubicBezTo>
                  <a:lnTo>
                    <a:pt x="1206" y="7731"/>
                  </a:lnTo>
                  <a:cubicBezTo>
                    <a:pt x="1189" y="7752"/>
                    <a:pt x="1181" y="7779"/>
                    <a:pt x="1187" y="7807"/>
                  </a:cubicBezTo>
                  <a:cubicBezTo>
                    <a:pt x="1195" y="7840"/>
                    <a:pt x="1220" y="7864"/>
                    <a:pt x="1250" y="7872"/>
                  </a:cubicBezTo>
                  <a:lnTo>
                    <a:pt x="1207" y="8096"/>
                  </a:lnTo>
                  <a:cubicBezTo>
                    <a:pt x="1192" y="8095"/>
                    <a:pt x="1177" y="8099"/>
                    <a:pt x="1165" y="8109"/>
                  </a:cubicBezTo>
                  <a:cubicBezTo>
                    <a:pt x="1156" y="8116"/>
                    <a:pt x="1151" y="8124"/>
                    <a:pt x="1147" y="8134"/>
                  </a:cubicBezTo>
                  <a:cubicBezTo>
                    <a:pt x="1099" y="8129"/>
                    <a:pt x="1050" y="8134"/>
                    <a:pt x="1003" y="8149"/>
                  </a:cubicBezTo>
                  <a:cubicBezTo>
                    <a:pt x="916" y="8176"/>
                    <a:pt x="843" y="8233"/>
                    <a:pt x="795" y="8310"/>
                  </a:cubicBezTo>
                  <a:cubicBezTo>
                    <a:pt x="738" y="8402"/>
                    <a:pt x="724" y="8514"/>
                    <a:pt x="755" y="8617"/>
                  </a:cubicBezTo>
                  <a:cubicBezTo>
                    <a:pt x="785" y="8713"/>
                    <a:pt x="850" y="8791"/>
                    <a:pt x="938" y="8838"/>
                  </a:cubicBezTo>
                  <a:cubicBezTo>
                    <a:pt x="1027" y="8884"/>
                    <a:pt x="1128" y="8894"/>
                    <a:pt x="1224" y="8864"/>
                  </a:cubicBezTo>
                  <a:cubicBezTo>
                    <a:pt x="1270" y="8850"/>
                    <a:pt x="1312" y="8827"/>
                    <a:pt x="1349" y="8797"/>
                  </a:cubicBezTo>
                  <a:cubicBezTo>
                    <a:pt x="1370" y="8821"/>
                    <a:pt x="1406" y="8824"/>
                    <a:pt x="1431" y="8803"/>
                  </a:cubicBezTo>
                  <a:lnTo>
                    <a:pt x="1433" y="8801"/>
                  </a:lnTo>
                  <a:lnTo>
                    <a:pt x="1547" y="8902"/>
                  </a:lnTo>
                  <a:cubicBezTo>
                    <a:pt x="1545" y="8905"/>
                    <a:pt x="1543" y="8907"/>
                    <a:pt x="1542" y="8910"/>
                  </a:cubicBezTo>
                  <a:cubicBezTo>
                    <a:pt x="1528" y="8932"/>
                    <a:pt x="1524" y="8958"/>
                    <a:pt x="1530" y="8982"/>
                  </a:cubicBezTo>
                  <a:cubicBezTo>
                    <a:pt x="1536" y="9007"/>
                    <a:pt x="1551" y="9028"/>
                    <a:pt x="1573" y="9042"/>
                  </a:cubicBezTo>
                  <a:cubicBezTo>
                    <a:pt x="1594" y="9055"/>
                    <a:pt x="1620" y="9059"/>
                    <a:pt x="1645" y="9054"/>
                  </a:cubicBezTo>
                  <a:cubicBezTo>
                    <a:pt x="1670" y="9048"/>
                    <a:pt x="1691" y="9033"/>
                    <a:pt x="1704" y="9011"/>
                  </a:cubicBezTo>
                  <a:cubicBezTo>
                    <a:pt x="1718" y="8989"/>
                    <a:pt x="1722" y="8964"/>
                    <a:pt x="1716" y="8939"/>
                  </a:cubicBezTo>
                  <a:cubicBezTo>
                    <a:pt x="1714" y="8929"/>
                    <a:pt x="1710" y="8919"/>
                    <a:pt x="1704" y="8911"/>
                  </a:cubicBezTo>
                  <a:lnTo>
                    <a:pt x="1984" y="8692"/>
                  </a:lnTo>
                  <a:cubicBezTo>
                    <a:pt x="1999" y="8705"/>
                    <a:pt x="2019" y="8711"/>
                    <a:pt x="2039" y="8706"/>
                  </a:cubicBezTo>
                  <a:cubicBezTo>
                    <a:pt x="2071" y="8698"/>
                    <a:pt x="2091" y="8666"/>
                    <a:pt x="2084" y="8633"/>
                  </a:cubicBezTo>
                  <a:cubicBezTo>
                    <a:pt x="2076" y="8601"/>
                    <a:pt x="2043" y="8581"/>
                    <a:pt x="2011" y="8588"/>
                  </a:cubicBezTo>
                  <a:cubicBezTo>
                    <a:pt x="1979" y="8596"/>
                    <a:pt x="1958" y="8628"/>
                    <a:pt x="1966" y="8661"/>
                  </a:cubicBezTo>
                  <a:cubicBezTo>
                    <a:pt x="1968" y="8668"/>
                    <a:pt x="1971" y="8675"/>
                    <a:pt x="1975" y="8681"/>
                  </a:cubicBezTo>
                  <a:lnTo>
                    <a:pt x="1696" y="8899"/>
                  </a:lnTo>
                  <a:cubicBezTo>
                    <a:pt x="1687" y="8888"/>
                    <a:pt x="1675" y="8879"/>
                    <a:pt x="1662" y="8873"/>
                  </a:cubicBezTo>
                  <a:lnTo>
                    <a:pt x="1920" y="8189"/>
                  </a:lnTo>
                  <a:cubicBezTo>
                    <a:pt x="1943" y="8197"/>
                    <a:pt x="1969" y="8197"/>
                    <a:pt x="1995" y="8189"/>
                  </a:cubicBezTo>
                  <a:cubicBezTo>
                    <a:pt x="2057" y="8170"/>
                    <a:pt x="2094" y="8107"/>
                    <a:pt x="2081" y="8045"/>
                  </a:cubicBezTo>
                  <a:lnTo>
                    <a:pt x="2736" y="7876"/>
                  </a:lnTo>
                  <a:cubicBezTo>
                    <a:pt x="2736" y="7879"/>
                    <a:pt x="2737" y="7881"/>
                    <a:pt x="2737" y="7884"/>
                  </a:cubicBezTo>
                  <a:cubicBezTo>
                    <a:pt x="2749" y="7935"/>
                    <a:pt x="2801" y="7967"/>
                    <a:pt x="2852" y="7955"/>
                  </a:cubicBezTo>
                  <a:cubicBezTo>
                    <a:pt x="2877" y="7949"/>
                    <a:pt x="2898" y="7934"/>
                    <a:pt x="2912" y="7912"/>
                  </a:cubicBezTo>
                  <a:cubicBezTo>
                    <a:pt x="2925" y="7891"/>
                    <a:pt x="2929" y="7865"/>
                    <a:pt x="2923" y="7840"/>
                  </a:cubicBezTo>
                  <a:cubicBezTo>
                    <a:pt x="2917" y="7815"/>
                    <a:pt x="2902" y="7794"/>
                    <a:pt x="2881" y="7781"/>
                  </a:cubicBezTo>
                  <a:cubicBezTo>
                    <a:pt x="2859" y="7767"/>
                    <a:pt x="2833" y="7763"/>
                    <a:pt x="2809" y="7769"/>
                  </a:cubicBezTo>
                  <a:cubicBezTo>
                    <a:pt x="2795" y="7772"/>
                    <a:pt x="2783" y="7778"/>
                    <a:pt x="2773" y="7786"/>
                  </a:cubicBezTo>
                  <a:lnTo>
                    <a:pt x="2328" y="7437"/>
                  </a:lnTo>
                  <a:cubicBezTo>
                    <a:pt x="2350" y="7406"/>
                    <a:pt x="2357" y="7367"/>
                    <a:pt x="2345" y="7328"/>
                  </a:cubicBezTo>
                  <a:cubicBezTo>
                    <a:pt x="2342" y="7317"/>
                    <a:pt x="2337" y="7306"/>
                    <a:pt x="2331" y="7297"/>
                  </a:cubicBezTo>
                  <a:lnTo>
                    <a:pt x="2717" y="6990"/>
                  </a:lnTo>
                  <a:cubicBezTo>
                    <a:pt x="2751" y="7026"/>
                    <a:pt x="2807" y="7030"/>
                    <a:pt x="2846" y="6998"/>
                  </a:cubicBezTo>
                  <a:cubicBezTo>
                    <a:pt x="2855" y="6992"/>
                    <a:pt x="2862" y="6984"/>
                    <a:pt x="2867" y="6975"/>
                  </a:cubicBezTo>
                  <a:cubicBezTo>
                    <a:pt x="2873" y="6966"/>
                    <a:pt x="2876" y="6957"/>
                    <a:pt x="2879" y="6947"/>
                  </a:cubicBezTo>
                  <a:lnTo>
                    <a:pt x="3268" y="7016"/>
                  </a:lnTo>
                  <a:cubicBezTo>
                    <a:pt x="3266" y="7025"/>
                    <a:pt x="3266" y="7034"/>
                    <a:pt x="3268" y="7043"/>
                  </a:cubicBezTo>
                  <a:cubicBezTo>
                    <a:pt x="3273" y="7067"/>
                    <a:pt x="3292" y="7083"/>
                    <a:pt x="3314" y="7088"/>
                  </a:cubicBezTo>
                  <a:cubicBezTo>
                    <a:pt x="3312" y="7135"/>
                    <a:pt x="3318" y="7182"/>
                    <a:pt x="3332" y="7228"/>
                  </a:cubicBezTo>
                  <a:cubicBezTo>
                    <a:pt x="3351" y="7289"/>
                    <a:pt x="3383" y="7344"/>
                    <a:pt x="3425" y="7390"/>
                  </a:cubicBezTo>
                  <a:cubicBezTo>
                    <a:pt x="3410" y="7404"/>
                    <a:pt x="3402" y="7425"/>
                    <a:pt x="3407" y="7447"/>
                  </a:cubicBezTo>
                  <a:cubicBezTo>
                    <a:pt x="3411" y="7461"/>
                    <a:pt x="3418" y="7472"/>
                    <a:pt x="3429" y="7480"/>
                  </a:cubicBezTo>
                  <a:lnTo>
                    <a:pt x="3319" y="7635"/>
                  </a:lnTo>
                  <a:cubicBezTo>
                    <a:pt x="3289" y="7614"/>
                    <a:pt x="3249" y="7606"/>
                    <a:pt x="3210" y="7618"/>
                  </a:cubicBezTo>
                  <a:cubicBezTo>
                    <a:pt x="3144" y="7639"/>
                    <a:pt x="3106" y="7709"/>
                    <a:pt x="3127" y="7776"/>
                  </a:cubicBezTo>
                  <a:cubicBezTo>
                    <a:pt x="3139" y="7816"/>
                    <a:pt x="3171" y="7846"/>
                    <a:pt x="3208" y="7858"/>
                  </a:cubicBezTo>
                  <a:lnTo>
                    <a:pt x="3065" y="8391"/>
                  </a:lnTo>
                  <a:cubicBezTo>
                    <a:pt x="3041" y="8387"/>
                    <a:pt x="3014" y="8393"/>
                    <a:pt x="2993" y="8410"/>
                  </a:cubicBezTo>
                  <a:cubicBezTo>
                    <a:pt x="2958" y="8439"/>
                    <a:pt x="2951" y="8489"/>
                    <a:pt x="2975" y="8526"/>
                  </a:cubicBezTo>
                  <a:lnTo>
                    <a:pt x="2736" y="8711"/>
                  </a:lnTo>
                  <a:cubicBezTo>
                    <a:pt x="2731" y="8705"/>
                    <a:pt x="2725" y="8699"/>
                    <a:pt x="2718" y="8695"/>
                  </a:cubicBezTo>
                  <a:cubicBezTo>
                    <a:pt x="2689" y="8679"/>
                    <a:pt x="2652" y="8689"/>
                    <a:pt x="2636" y="8718"/>
                  </a:cubicBezTo>
                  <a:cubicBezTo>
                    <a:pt x="2619" y="8747"/>
                    <a:pt x="2630" y="8784"/>
                    <a:pt x="2659" y="8800"/>
                  </a:cubicBezTo>
                  <a:cubicBezTo>
                    <a:pt x="2688" y="8817"/>
                    <a:pt x="2724" y="8806"/>
                    <a:pt x="2741" y="8777"/>
                  </a:cubicBezTo>
                  <a:cubicBezTo>
                    <a:pt x="2750" y="8760"/>
                    <a:pt x="2751" y="8741"/>
                    <a:pt x="2743" y="8724"/>
                  </a:cubicBezTo>
                  <a:lnTo>
                    <a:pt x="2984" y="8538"/>
                  </a:lnTo>
                  <a:cubicBezTo>
                    <a:pt x="3016" y="8572"/>
                    <a:pt x="3069" y="8576"/>
                    <a:pt x="3105" y="8547"/>
                  </a:cubicBezTo>
                  <a:cubicBezTo>
                    <a:pt x="3143" y="8516"/>
                    <a:pt x="3149" y="8460"/>
                    <a:pt x="3118" y="8422"/>
                  </a:cubicBezTo>
                  <a:cubicBezTo>
                    <a:pt x="3107" y="8409"/>
                    <a:pt x="3094" y="8400"/>
                    <a:pt x="3079" y="8395"/>
                  </a:cubicBezTo>
                  <a:lnTo>
                    <a:pt x="3222" y="7862"/>
                  </a:lnTo>
                  <a:cubicBezTo>
                    <a:pt x="3242" y="7866"/>
                    <a:pt x="3263" y="7865"/>
                    <a:pt x="3284" y="7859"/>
                  </a:cubicBezTo>
                  <a:cubicBezTo>
                    <a:pt x="3337" y="7843"/>
                    <a:pt x="3371" y="7795"/>
                    <a:pt x="3373" y="7742"/>
                  </a:cubicBezTo>
                  <a:lnTo>
                    <a:pt x="3910" y="7732"/>
                  </a:lnTo>
                  <a:cubicBezTo>
                    <a:pt x="3909" y="7755"/>
                    <a:pt x="3915" y="7777"/>
                    <a:pt x="3928" y="7795"/>
                  </a:cubicBezTo>
                  <a:cubicBezTo>
                    <a:pt x="3944" y="7815"/>
                    <a:pt x="3966" y="7829"/>
                    <a:pt x="3991" y="7832"/>
                  </a:cubicBezTo>
                  <a:cubicBezTo>
                    <a:pt x="4021" y="7836"/>
                    <a:pt x="4050" y="7827"/>
                    <a:pt x="4071" y="7807"/>
                  </a:cubicBezTo>
                  <a:lnTo>
                    <a:pt x="4399" y="8097"/>
                  </a:lnTo>
                  <a:cubicBezTo>
                    <a:pt x="4397" y="8098"/>
                    <a:pt x="4396" y="8100"/>
                    <a:pt x="4395" y="8102"/>
                  </a:cubicBezTo>
                  <a:cubicBezTo>
                    <a:pt x="4378" y="8131"/>
                    <a:pt x="4389" y="8168"/>
                    <a:pt x="4418" y="8184"/>
                  </a:cubicBezTo>
                  <a:cubicBezTo>
                    <a:pt x="4447" y="8201"/>
                    <a:pt x="4484" y="8190"/>
                    <a:pt x="4500" y="8161"/>
                  </a:cubicBezTo>
                  <a:cubicBezTo>
                    <a:pt x="4516" y="8132"/>
                    <a:pt x="4506" y="8095"/>
                    <a:pt x="4477" y="8079"/>
                  </a:cubicBezTo>
                  <a:cubicBezTo>
                    <a:pt x="4454" y="8066"/>
                    <a:pt x="4427" y="8070"/>
                    <a:pt x="4408" y="8086"/>
                  </a:cubicBezTo>
                  <a:lnTo>
                    <a:pt x="4080" y="7796"/>
                  </a:lnTo>
                  <a:cubicBezTo>
                    <a:pt x="4082" y="7793"/>
                    <a:pt x="4084" y="7791"/>
                    <a:pt x="4086" y="7788"/>
                  </a:cubicBezTo>
                  <a:cubicBezTo>
                    <a:pt x="4093" y="7777"/>
                    <a:pt x="4097" y="7764"/>
                    <a:pt x="4099" y="7751"/>
                  </a:cubicBezTo>
                  <a:cubicBezTo>
                    <a:pt x="4104" y="7721"/>
                    <a:pt x="4093" y="7692"/>
                    <a:pt x="4074" y="7672"/>
                  </a:cubicBezTo>
                  <a:lnTo>
                    <a:pt x="4409" y="7249"/>
                  </a:lnTo>
                  <a:cubicBezTo>
                    <a:pt x="4439" y="7271"/>
                    <a:pt x="4479" y="7278"/>
                    <a:pt x="4518" y="7267"/>
                  </a:cubicBezTo>
                  <a:cubicBezTo>
                    <a:pt x="4584" y="7246"/>
                    <a:pt x="4622" y="7175"/>
                    <a:pt x="4601" y="7109"/>
                  </a:cubicBezTo>
                  <a:cubicBezTo>
                    <a:pt x="4588" y="7065"/>
                    <a:pt x="4552" y="7034"/>
                    <a:pt x="4510" y="7024"/>
                  </a:cubicBezTo>
                  <a:lnTo>
                    <a:pt x="4604" y="6491"/>
                  </a:lnTo>
                  <a:cubicBezTo>
                    <a:pt x="4616" y="6500"/>
                    <a:pt x="4631" y="6507"/>
                    <a:pt x="4647" y="6509"/>
                  </a:cubicBezTo>
                  <a:cubicBezTo>
                    <a:pt x="4677" y="6513"/>
                    <a:pt x="4706" y="6503"/>
                    <a:pt x="4727" y="6483"/>
                  </a:cubicBezTo>
                  <a:lnTo>
                    <a:pt x="5161" y="6905"/>
                  </a:lnTo>
                  <a:cubicBezTo>
                    <a:pt x="5150" y="6919"/>
                    <a:pt x="5145" y="6937"/>
                    <a:pt x="5150" y="6955"/>
                  </a:cubicBezTo>
                  <a:cubicBezTo>
                    <a:pt x="5157" y="6988"/>
                    <a:pt x="5190" y="7008"/>
                    <a:pt x="5222" y="7000"/>
                  </a:cubicBezTo>
                  <a:cubicBezTo>
                    <a:pt x="5255" y="6993"/>
                    <a:pt x="5275" y="6960"/>
                    <a:pt x="5267" y="6928"/>
                  </a:cubicBezTo>
                  <a:cubicBezTo>
                    <a:pt x="5260" y="6895"/>
                    <a:pt x="5227" y="6875"/>
                    <a:pt x="5195" y="6883"/>
                  </a:cubicBezTo>
                  <a:cubicBezTo>
                    <a:pt x="5186" y="6885"/>
                    <a:pt x="5178" y="6889"/>
                    <a:pt x="5171" y="6895"/>
                  </a:cubicBezTo>
                  <a:lnTo>
                    <a:pt x="4737" y="6473"/>
                  </a:lnTo>
                  <a:cubicBezTo>
                    <a:pt x="4739" y="6470"/>
                    <a:pt x="4741" y="6468"/>
                    <a:pt x="4742" y="6465"/>
                  </a:cubicBezTo>
                  <a:cubicBezTo>
                    <a:pt x="4747" y="6457"/>
                    <a:pt x="4751" y="6449"/>
                    <a:pt x="4753" y="6440"/>
                  </a:cubicBezTo>
                  <a:lnTo>
                    <a:pt x="5077" y="6489"/>
                  </a:lnTo>
                  <a:cubicBezTo>
                    <a:pt x="5077" y="6493"/>
                    <a:pt x="5077" y="6497"/>
                    <a:pt x="5078" y="6502"/>
                  </a:cubicBezTo>
                  <a:cubicBezTo>
                    <a:pt x="5086" y="6534"/>
                    <a:pt x="5118" y="6554"/>
                    <a:pt x="5151" y="6547"/>
                  </a:cubicBezTo>
                  <a:cubicBezTo>
                    <a:pt x="5183" y="6539"/>
                    <a:pt x="5203" y="6507"/>
                    <a:pt x="5196" y="6474"/>
                  </a:cubicBezTo>
                  <a:cubicBezTo>
                    <a:pt x="5188" y="6442"/>
                    <a:pt x="5156" y="6422"/>
                    <a:pt x="5123" y="6429"/>
                  </a:cubicBezTo>
                  <a:cubicBezTo>
                    <a:pt x="5100" y="6435"/>
                    <a:pt x="5083" y="6453"/>
                    <a:pt x="5078" y="6474"/>
                  </a:cubicBezTo>
                  <a:lnTo>
                    <a:pt x="4756" y="6426"/>
                  </a:lnTo>
                  <a:cubicBezTo>
                    <a:pt x="4760" y="6388"/>
                    <a:pt x="4742" y="6353"/>
                    <a:pt x="4712" y="6334"/>
                  </a:cubicBezTo>
                  <a:lnTo>
                    <a:pt x="5360" y="5635"/>
                  </a:lnTo>
                  <a:cubicBezTo>
                    <a:pt x="5398" y="5665"/>
                    <a:pt x="5453" y="5659"/>
                    <a:pt x="5484" y="5621"/>
                  </a:cubicBezTo>
                  <a:cubicBezTo>
                    <a:pt x="5503" y="5596"/>
                    <a:pt x="5508" y="5564"/>
                    <a:pt x="5498" y="5536"/>
                  </a:cubicBezTo>
                  <a:lnTo>
                    <a:pt x="6130" y="5234"/>
                  </a:lnTo>
                  <a:cubicBezTo>
                    <a:pt x="6143" y="5255"/>
                    <a:pt x="6169" y="5266"/>
                    <a:pt x="6194" y="5260"/>
                  </a:cubicBezTo>
                  <a:cubicBezTo>
                    <a:pt x="6227" y="5253"/>
                    <a:pt x="6247" y="5221"/>
                    <a:pt x="6240" y="5188"/>
                  </a:cubicBezTo>
                  <a:cubicBezTo>
                    <a:pt x="6232" y="5156"/>
                    <a:pt x="6200" y="5135"/>
                    <a:pt x="6167" y="5143"/>
                  </a:cubicBezTo>
                  <a:cubicBezTo>
                    <a:pt x="6135" y="5150"/>
                    <a:pt x="6115" y="5182"/>
                    <a:pt x="6122" y="5215"/>
                  </a:cubicBezTo>
                  <a:cubicBezTo>
                    <a:pt x="6122" y="5217"/>
                    <a:pt x="6123" y="5219"/>
                    <a:pt x="6124" y="5221"/>
                  </a:cubicBezTo>
                  <a:lnTo>
                    <a:pt x="5492" y="5523"/>
                  </a:lnTo>
                  <a:cubicBezTo>
                    <a:pt x="5487" y="5513"/>
                    <a:pt x="5479" y="5504"/>
                    <a:pt x="5470" y="5497"/>
                  </a:cubicBezTo>
                  <a:cubicBezTo>
                    <a:pt x="5434" y="5468"/>
                    <a:pt x="5382" y="5472"/>
                    <a:pt x="5351" y="5505"/>
                  </a:cubicBezTo>
                  <a:lnTo>
                    <a:pt x="4867" y="5130"/>
                  </a:lnTo>
                  <a:cubicBezTo>
                    <a:pt x="4876" y="5114"/>
                    <a:pt x="4881" y="5096"/>
                    <a:pt x="4882" y="5078"/>
                  </a:cubicBezTo>
                  <a:cubicBezTo>
                    <a:pt x="4886" y="5031"/>
                    <a:pt x="4864" y="4987"/>
                    <a:pt x="4828" y="4961"/>
                  </a:cubicBezTo>
                  <a:lnTo>
                    <a:pt x="5198" y="4390"/>
                  </a:lnTo>
                  <a:cubicBezTo>
                    <a:pt x="5210" y="4395"/>
                    <a:pt x="5224" y="4398"/>
                    <a:pt x="5237" y="4394"/>
                  </a:cubicBezTo>
                  <a:cubicBezTo>
                    <a:pt x="5252" y="4391"/>
                    <a:pt x="5264" y="4383"/>
                    <a:pt x="5272" y="4371"/>
                  </a:cubicBezTo>
                  <a:cubicBezTo>
                    <a:pt x="5362" y="4410"/>
                    <a:pt x="5465" y="4419"/>
                    <a:pt x="5566" y="4388"/>
                  </a:cubicBezTo>
                  <a:cubicBezTo>
                    <a:pt x="5664" y="4358"/>
                    <a:pt x="5747" y="4293"/>
                    <a:pt x="5801" y="4206"/>
                  </a:cubicBezTo>
                  <a:cubicBezTo>
                    <a:pt x="5866" y="4102"/>
                    <a:pt x="5882" y="3975"/>
                    <a:pt x="5846" y="3858"/>
                  </a:cubicBezTo>
                  <a:cubicBezTo>
                    <a:pt x="5792" y="3682"/>
                    <a:pt x="5632" y="3566"/>
                    <a:pt x="5457" y="3560"/>
                  </a:cubicBezTo>
                  <a:lnTo>
                    <a:pt x="5457" y="3557"/>
                  </a:lnTo>
                  <a:cubicBezTo>
                    <a:pt x="5451" y="3531"/>
                    <a:pt x="5429" y="3513"/>
                    <a:pt x="5404" y="3510"/>
                  </a:cubicBezTo>
                  <a:lnTo>
                    <a:pt x="5385" y="3310"/>
                  </a:lnTo>
                  <a:cubicBezTo>
                    <a:pt x="5388" y="3310"/>
                    <a:pt x="5390" y="3309"/>
                    <a:pt x="5393" y="3309"/>
                  </a:cubicBezTo>
                  <a:cubicBezTo>
                    <a:pt x="5418" y="3303"/>
                    <a:pt x="5439" y="3288"/>
                    <a:pt x="5452" y="3266"/>
                  </a:cubicBezTo>
                  <a:cubicBezTo>
                    <a:pt x="5460" y="3254"/>
                    <a:pt x="5464" y="3240"/>
                    <a:pt x="5466" y="3226"/>
                  </a:cubicBezTo>
                  <a:lnTo>
                    <a:pt x="6590" y="3227"/>
                  </a:lnTo>
                  <a:cubicBezTo>
                    <a:pt x="6590" y="3229"/>
                    <a:pt x="6591" y="3231"/>
                    <a:pt x="6591" y="3233"/>
                  </a:cubicBezTo>
                  <a:cubicBezTo>
                    <a:pt x="6598" y="3265"/>
                    <a:pt x="6631" y="3286"/>
                    <a:pt x="6663" y="3278"/>
                  </a:cubicBezTo>
                  <a:cubicBezTo>
                    <a:pt x="6696" y="3271"/>
                    <a:pt x="6716" y="3239"/>
                    <a:pt x="6709" y="3206"/>
                  </a:cubicBezTo>
                  <a:cubicBezTo>
                    <a:pt x="6701" y="3174"/>
                    <a:pt x="6669" y="3153"/>
                    <a:pt x="6636" y="3161"/>
                  </a:cubicBezTo>
                  <a:cubicBezTo>
                    <a:pt x="6611" y="3166"/>
                    <a:pt x="6593" y="3188"/>
                    <a:pt x="6590" y="3212"/>
                  </a:cubicBezTo>
                  <a:moveTo>
                    <a:pt x="3592" y="864"/>
                  </a:moveTo>
                  <a:cubicBezTo>
                    <a:pt x="3487" y="897"/>
                    <a:pt x="3376" y="886"/>
                    <a:pt x="3280" y="835"/>
                  </a:cubicBezTo>
                  <a:cubicBezTo>
                    <a:pt x="3183" y="784"/>
                    <a:pt x="3112" y="698"/>
                    <a:pt x="3080" y="594"/>
                  </a:cubicBezTo>
                  <a:cubicBezTo>
                    <a:pt x="3045" y="481"/>
                    <a:pt x="3061" y="358"/>
                    <a:pt x="3123" y="258"/>
                  </a:cubicBezTo>
                  <a:cubicBezTo>
                    <a:pt x="3175" y="174"/>
                    <a:pt x="3256" y="111"/>
                    <a:pt x="3350" y="82"/>
                  </a:cubicBezTo>
                  <a:cubicBezTo>
                    <a:pt x="3566" y="16"/>
                    <a:pt x="3796" y="137"/>
                    <a:pt x="3862" y="353"/>
                  </a:cubicBezTo>
                  <a:cubicBezTo>
                    <a:pt x="3897" y="466"/>
                    <a:pt x="3881" y="588"/>
                    <a:pt x="3819" y="689"/>
                  </a:cubicBezTo>
                  <a:cubicBezTo>
                    <a:pt x="3794" y="729"/>
                    <a:pt x="3763" y="764"/>
                    <a:pt x="3727" y="792"/>
                  </a:cubicBezTo>
                  <a:cubicBezTo>
                    <a:pt x="3718" y="784"/>
                    <a:pt x="3706" y="779"/>
                    <a:pt x="3692" y="778"/>
                  </a:cubicBezTo>
                  <a:cubicBezTo>
                    <a:pt x="3659" y="776"/>
                    <a:pt x="3630" y="801"/>
                    <a:pt x="3628" y="834"/>
                  </a:cubicBezTo>
                  <a:cubicBezTo>
                    <a:pt x="3628" y="840"/>
                    <a:pt x="3628" y="845"/>
                    <a:pt x="3629" y="851"/>
                  </a:cubicBezTo>
                  <a:cubicBezTo>
                    <a:pt x="3617" y="856"/>
                    <a:pt x="3605" y="861"/>
                    <a:pt x="3592" y="864"/>
                  </a:cubicBezTo>
                  <a:moveTo>
                    <a:pt x="3780" y="1853"/>
                  </a:moveTo>
                  <a:cubicBezTo>
                    <a:pt x="3779" y="1857"/>
                    <a:pt x="3777" y="1861"/>
                    <a:pt x="3775" y="1865"/>
                  </a:cubicBezTo>
                  <a:cubicBezTo>
                    <a:pt x="3762" y="1886"/>
                    <a:pt x="3737" y="1895"/>
                    <a:pt x="3713" y="1887"/>
                  </a:cubicBezTo>
                  <a:cubicBezTo>
                    <a:pt x="3685" y="1878"/>
                    <a:pt x="3670" y="1848"/>
                    <a:pt x="3679" y="1821"/>
                  </a:cubicBezTo>
                  <a:cubicBezTo>
                    <a:pt x="3680" y="1816"/>
                    <a:pt x="3682" y="1813"/>
                    <a:pt x="3684" y="1809"/>
                  </a:cubicBezTo>
                  <a:cubicBezTo>
                    <a:pt x="3697" y="1788"/>
                    <a:pt x="3723" y="1779"/>
                    <a:pt x="3746" y="1786"/>
                  </a:cubicBezTo>
                  <a:cubicBezTo>
                    <a:pt x="3774" y="1795"/>
                    <a:pt x="3789" y="1825"/>
                    <a:pt x="3780" y="1853"/>
                  </a:cubicBezTo>
                  <a:moveTo>
                    <a:pt x="2176" y="1939"/>
                  </a:moveTo>
                  <a:cubicBezTo>
                    <a:pt x="2155" y="1936"/>
                    <a:pt x="2136" y="1925"/>
                    <a:pt x="2123" y="1907"/>
                  </a:cubicBezTo>
                  <a:cubicBezTo>
                    <a:pt x="2110" y="1890"/>
                    <a:pt x="2104" y="1869"/>
                    <a:pt x="2107" y="1847"/>
                  </a:cubicBezTo>
                  <a:cubicBezTo>
                    <a:pt x="2109" y="1836"/>
                    <a:pt x="2113" y="1826"/>
                    <a:pt x="2119" y="1816"/>
                  </a:cubicBezTo>
                  <a:cubicBezTo>
                    <a:pt x="2136" y="1789"/>
                    <a:pt x="2167" y="1774"/>
                    <a:pt x="2199" y="1779"/>
                  </a:cubicBezTo>
                  <a:cubicBezTo>
                    <a:pt x="2221" y="1782"/>
                    <a:pt x="2240" y="1793"/>
                    <a:pt x="2253" y="1810"/>
                  </a:cubicBezTo>
                  <a:cubicBezTo>
                    <a:pt x="2266" y="1828"/>
                    <a:pt x="2271" y="1849"/>
                    <a:pt x="2268" y="1871"/>
                  </a:cubicBezTo>
                  <a:cubicBezTo>
                    <a:pt x="2266" y="1882"/>
                    <a:pt x="2262" y="1892"/>
                    <a:pt x="2257" y="1902"/>
                  </a:cubicBezTo>
                  <a:cubicBezTo>
                    <a:pt x="2240" y="1929"/>
                    <a:pt x="2208" y="1944"/>
                    <a:pt x="2176" y="1939"/>
                  </a:cubicBezTo>
                  <a:close/>
                  <a:moveTo>
                    <a:pt x="180" y="5090"/>
                  </a:moveTo>
                  <a:cubicBezTo>
                    <a:pt x="168" y="5072"/>
                    <a:pt x="168" y="5050"/>
                    <a:pt x="179" y="5032"/>
                  </a:cubicBezTo>
                  <a:cubicBezTo>
                    <a:pt x="183" y="5026"/>
                    <a:pt x="188" y="5020"/>
                    <a:pt x="194" y="5016"/>
                  </a:cubicBezTo>
                  <a:cubicBezTo>
                    <a:pt x="219" y="5000"/>
                    <a:pt x="252" y="5006"/>
                    <a:pt x="268" y="5031"/>
                  </a:cubicBezTo>
                  <a:cubicBezTo>
                    <a:pt x="280" y="5048"/>
                    <a:pt x="280" y="5071"/>
                    <a:pt x="269" y="5088"/>
                  </a:cubicBezTo>
                  <a:cubicBezTo>
                    <a:pt x="265" y="5095"/>
                    <a:pt x="260" y="5100"/>
                    <a:pt x="253" y="5104"/>
                  </a:cubicBezTo>
                  <a:cubicBezTo>
                    <a:pt x="229" y="5121"/>
                    <a:pt x="196" y="5114"/>
                    <a:pt x="180" y="5090"/>
                  </a:cubicBezTo>
                  <a:close/>
                  <a:moveTo>
                    <a:pt x="1054" y="5596"/>
                  </a:moveTo>
                  <a:cubicBezTo>
                    <a:pt x="1044" y="5563"/>
                    <a:pt x="1049" y="5528"/>
                    <a:pt x="1067" y="5498"/>
                  </a:cubicBezTo>
                  <a:cubicBezTo>
                    <a:pt x="1082" y="5474"/>
                    <a:pt x="1105" y="5456"/>
                    <a:pt x="1133" y="5447"/>
                  </a:cubicBezTo>
                  <a:cubicBezTo>
                    <a:pt x="1196" y="5428"/>
                    <a:pt x="1262" y="5463"/>
                    <a:pt x="1281" y="5526"/>
                  </a:cubicBezTo>
                  <a:cubicBezTo>
                    <a:pt x="1292" y="5559"/>
                    <a:pt x="1287" y="5594"/>
                    <a:pt x="1269" y="5624"/>
                  </a:cubicBezTo>
                  <a:cubicBezTo>
                    <a:pt x="1254" y="5648"/>
                    <a:pt x="1230" y="5666"/>
                    <a:pt x="1203" y="5674"/>
                  </a:cubicBezTo>
                  <a:cubicBezTo>
                    <a:pt x="1140" y="5694"/>
                    <a:pt x="1074" y="5659"/>
                    <a:pt x="1054" y="5596"/>
                  </a:cubicBezTo>
                  <a:moveTo>
                    <a:pt x="574" y="7793"/>
                  </a:moveTo>
                  <a:cubicBezTo>
                    <a:pt x="596" y="7820"/>
                    <a:pt x="599" y="7857"/>
                    <a:pt x="581" y="7887"/>
                  </a:cubicBezTo>
                  <a:cubicBezTo>
                    <a:pt x="576" y="7895"/>
                    <a:pt x="570" y="7901"/>
                    <a:pt x="563" y="7907"/>
                  </a:cubicBezTo>
                  <a:cubicBezTo>
                    <a:pt x="546" y="7921"/>
                    <a:pt x="525" y="7927"/>
                    <a:pt x="503" y="7925"/>
                  </a:cubicBezTo>
                  <a:cubicBezTo>
                    <a:pt x="482" y="7923"/>
                    <a:pt x="462" y="7912"/>
                    <a:pt x="449" y="7896"/>
                  </a:cubicBezTo>
                  <a:cubicBezTo>
                    <a:pt x="427" y="7869"/>
                    <a:pt x="424" y="7831"/>
                    <a:pt x="443" y="7801"/>
                  </a:cubicBezTo>
                  <a:cubicBezTo>
                    <a:pt x="447" y="7794"/>
                    <a:pt x="453" y="7787"/>
                    <a:pt x="460" y="7781"/>
                  </a:cubicBezTo>
                  <a:cubicBezTo>
                    <a:pt x="477" y="7768"/>
                    <a:pt x="498" y="7761"/>
                    <a:pt x="520" y="7763"/>
                  </a:cubicBezTo>
                  <a:cubicBezTo>
                    <a:pt x="541" y="7766"/>
                    <a:pt x="561" y="7776"/>
                    <a:pt x="574" y="7793"/>
                  </a:cubicBezTo>
                  <a:moveTo>
                    <a:pt x="4743" y="2375"/>
                  </a:moveTo>
                  <a:lnTo>
                    <a:pt x="5066" y="2664"/>
                  </a:lnTo>
                  <a:cubicBezTo>
                    <a:pt x="5056" y="2678"/>
                    <a:pt x="5052" y="2695"/>
                    <a:pt x="5056" y="2713"/>
                  </a:cubicBezTo>
                  <a:cubicBezTo>
                    <a:pt x="5059" y="2725"/>
                    <a:pt x="5065" y="2735"/>
                    <a:pt x="5073" y="2743"/>
                  </a:cubicBezTo>
                  <a:lnTo>
                    <a:pt x="4786" y="3187"/>
                  </a:lnTo>
                  <a:cubicBezTo>
                    <a:pt x="4767" y="3175"/>
                    <a:pt x="4746" y="3167"/>
                    <a:pt x="4724" y="3165"/>
                  </a:cubicBezTo>
                  <a:lnTo>
                    <a:pt x="4743" y="2375"/>
                  </a:lnTo>
                  <a:close/>
                  <a:moveTo>
                    <a:pt x="4750" y="3411"/>
                  </a:moveTo>
                  <a:cubicBezTo>
                    <a:pt x="4770" y="3405"/>
                    <a:pt x="4787" y="3395"/>
                    <a:pt x="4800" y="3381"/>
                  </a:cubicBezTo>
                  <a:lnTo>
                    <a:pt x="5100" y="3661"/>
                  </a:lnTo>
                  <a:cubicBezTo>
                    <a:pt x="5090" y="3675"/>
                    <a:pt x="5085" y="3692"/>
                    <a:pt x="5089" y="3710"/>
                  </a:cubicBezTo>
                  <a:cubicBezTo>
                    <a:pt x="5091" y="3718"/>
                    <a:pt x="5095" y="3726"/>
                    <a:pt x="5100" y="3732"/>
                  </a:cubicBezTo>
                  <a:cubicBezTo>
                    <a:pt x="5093" y="3741"/>
                    <a:pt x="5087" y="3750"/>
                    <a:pt x="5081" y="3760"/>
                  </a:cubicBezTo>
                  <a:cubicBezTo>
                    <a:pt x="5036" y="3832"/>
                    <a:pt x="5015" y="3914"/>
                    <a:pt x="5018" y="3997"/>
                  </a:cubicBezTo>
                  <a:lnTo>
                    <a:pt x="5015" y="3998"/>
                  </a:lnTo>
                  <a:cubicBezTo>
                    <a:pt x="4986" y="4004"/>
                    <a:pt x="4966" y="4031"/>
                    <a:pt x="4968" y="4060"/>
                  </a:cubicBezTo>
                  <a:lnTo>
                    <a:pt x="4354" y="4169"/>
                  </a:lnTo>
                  <a:cubicBezTo>
                    <a:pt x="4353" y="4167"/>
                    <a:pt x="4353" y="4164"/>
                    <a:pt x="4352" y="4161"/>
                  </a:cubicBezTo>
                  <a:cubicBezTo>
                    <a:pt x="4335" y="4105"/>
                    <a:pt x="4281" y="4070"/>
                    <a:pt x="4225" y="4073"/>
                  </a:cubicBezTo>
                  <a:lnTo>
                    <a:pt x="4166" y="3522"/>
                  </a:lnTo>
                  <a:cubicBezTo>
                    <a:pt x="4198" y="3515"/>
                    <a:pt x="4228" y="3497"/>
                    <a:pt x="4248" y="3468"/>
                  </a:cubicBezTo>
                  <a:cubicBezTo>
                    <a:pt x="4249" y="3466"/>
                    <a:pt x="4250" y="3464"/>
                    <a:pt x="4252" y="3462"/>
                  </a:cubicBezTo>
                  <a:cubicBezTo>
                    <a:pt x="4268" y="3435"/>
                    <a:pt x="4274" y="3405"/>
                    <a:pt x="4270" y="3376"/>
                  </a:cubicBezTo>
                  <a:lnTo>
                    <a:pt x="4589" y="3307"/>
                  </a:lnTo>
                  <a:cubicBezTo>
                    <a:pt x="4590" y="3314"/>
                    <a:pt x="4591" y="3321"/>
                    <a:pt x="4593" y="3328"/>
                  </a:cubicBezTo>
                  <a:cubicBezTo>
                    <a:pt x="4613" y="3394"/>
                    <a:pt x="4684" y="3431"/>
                    <a:pt x="4750" y="3411"/>
                  </a:cubicBezTo>
                  <a:moveTo>
                    <a:pt x="5170" y="4309"/>
                  </a:moveTo>
                  <a:cubicBezTo>
                    <a:pt x="5164" y="4321"/>
                    <a:pt x="5162" y="4335"/>
                    <a:pt x="5165" y="4349"/>
                  </a:cubicBezTo>
                  <a:cubicBezTo>
                    <a:pt x="5168" y="4363"/>
                    <a:pt x="5176" y="4374"/>
                    <a:pt x="5186" y="4382"/>
                  </a:cubicBezTo>
                  <a:lnTo>
                    <a:pt x="4816" y="4953"/>
                  </a:lnTo>
                  <a:cubicBezTo>
                    <a:pt x="4799" y="4943"/>
                    <a:pt x="4780" y="4937"/>
                    <a:pt x="4760" y="4935"/>
                  </a:cubicBezTo>
                  <a:cubicBezTo>
                    <a:pt x="4710" y="4932"/>
                    <a:pt x="4663" y="4956"/>
                    <a:pt x="4636" y="4998"/>
                  </a:cubicBezTo>
                  <a:cubicBezTo>
                    <a:pt x="4625" y="5016"/>
                    <a:pt x="4619" y="5037"/>
                    <a:pt x="4617" y="5058"/>
                  </a:cubicBezTo>
                  <a:cubicBezTo>
                    <a:pt x="4616" y="5069"/>
                    <a:pt x="4617" y="5079"/>
                    <a:pt x="4618" y="5090"/>
                  </a:cubicBezTo>
                  <a:lnTo>
                    <a:pt x="3646" y="5290"/>
                  </a:lnTo>
                  <a:cubicBezTo>
                    <a:pt x="3633" y="5245"/>
                    <a:pt x="3587" y="5218"/>
                    <a:pt x="3542" y="5229"/>
                  </a:cubicBezTo>
                  <a:lnTo>
                    <a:pt x="3540" y="5229"/>
                  </a:lnTo>
                  <a:lnTo>
                    <a:pt x="3431" y="4917"/>
                  </a:lnTo>
                  <a:cubicBezTo>
                    <a:pt x="3452" y="4907"/>
                    <a:pt x="3470" y="4892"/>
                    <a:pt x="3483" y="4873"/>
                  </a:cubicBezTo>
                  <a:cubicBezTo>
                    <a:pt x="3484" y="4871"/>
                    <a:pt x="3485" y="4869"/>
                    <a:pt x="3487" y="4867"/>
                  </a:cubicBezTo>
                  <a:cubicBezTo>
                    <a:pt x="3513" y="4825"/>
                    <a:pt x="3512" y="4773"/>
                    <a:pt x="3490" y="4732"/>
                  </a:cubicBezTo>
                  <a:lnTo>
                    <a:pt x="3791" y="4519"/>
                  </a:lnTo>
                  <a:lnTo>
                    <a:pt x="4021" y="4677"/>
                  </a:lnTo>
                  <a:cubicBezTo>
                    <a:pt x="4007" y="4703"/>
                    <a:pt x="4013" y="4734"/>
                    <a:pt x="4036" y="4753"/>
                  </a:cubicBezTo>
                  <a:cubicBezTo>
                    <a:pt x="4062" y="4773"/>
                    <a:pt x="4100" y="4769"/>
                    <a:pt x="4121" y="4743"/>
                  </a:cubicBezTo>
                  <a:cubicBezTo>
                    <a:pt x="4142" y="4717"/>
                    <a:pt x="4138" y="4679"/>
                    <a:pt x="4112" y="4658"/>
                  </a:cubicBezTo>
                  <a:cubicBezTo>
                    <a:pt x="4086" y="4638"/>
                    <a:pt x="4050" y="4642"/>
                    <a:pt x="4029" y="4666"/>
                  </a:cubicBezTo>
                  <a:lnTo>
                    <a:pt x="3804" y="4510"/>
                  </a:lnTo>
                  <a:lnTo>
                    <a:pt x="4133" y="4277"/>
                  </a:lnTo>
                  <a:cubicBezTo>
                    <a:pt x="4164" y="4316"/>
                    <a:pt x="4218" y="4334"/>
                    <a:pt x="4269" y="4319"/>
                  </a:cubicBezTo>
                  <a:cubicBezTo>
                    <a:pt x="4328" y="4300"/>
                    <a:pt x="4364" y="4243"/>
                    <a:pt x="4356" y="4183"/>
                  </a:cubicBezTo>
                  <a:lnTo>
                    <a:pt x="4971" y="4074"/>
                  </a:lnTo>
                  <a:cubicBezTo>
                    <a:pt x="4980" y="4103"/>
                    <a:pt x="5009" y="4121"/>
                    <a:pt x="5039" y="4116"/>
                  </a:cubicBezTo>
                  <a:cubicBezTo>
                    <a:pt x="5065" y="4194"/>
                    <a:pt x="5111" y="4260"/>
                    <a:pt x="5170" y="4309"/>
                  </a:cubicBezTo>
                  <a:moveTo>
                    <a:pt x="3062" y="4815"/>
                  </a:moveTo>
                  <a:cubicBezTo>
                    <a:pt x="3017" y="4696"/>
                    <a:pt x="2922" y="4608"/>
                    <a:pt x="2809" y="4567"/>
                  </a:cubicBezTo>
                  <a:cubicBezTo>
                    <a:pt x="2810" y="4560"/>
                    <a:pt x="2810" y="4551"/>
                    <a:pt x="2808" y="4543"/>
                  </a:cubicBezTo>
                  <a:cubicBezTo>
                    <a:pt x="2803" y="4521"/>
                    <a:pt x="2786" y="4505"/>
                    <a:pt x="2766" y="4499"/>
                  </a:cubicBezTo>
                  <a:lnTo>
                    <a:pt x="2805" y="4302"/>
                  </a:lnTo>
                  <a:cubicBezTo>
                    <a:pt x="2851" y="4309"/>
                    <a:pt x="2899" y="4290"/>
                    <a:pt x="2927" y="4249"/>
                  </a:cubicBezTo>
                  <a:cubicBezTo>
                    <a:pt x="2937" y="4234"/>
                    <a:pt x="2944" y="4217"/>
                    <a:pt x="2947" y="4200"/>
                  </a:cubicBezTo>
                  <a:lnTo>
                    <a:pt x="3327" y="4248"/>
                  </a:lnTo>
                  <a:cubicBezTo>
                    <a:pt x="3326" y="4256"/>
                    <a:pt x="3327" y="4264"/>
                    <a:pt x="3328" y="4272"/>
                  </a:cubicBezTo>
                  <a:cubicBezTo>
                    <a:pt x="3337" y="4308"/>
                    <a:pt x="3367" y="4334"/>
                    <a:pt x="3402" y="4339"/>
                  </a:cubicBezTo>
                  <a:lnTo>
                    <a:pt x="3382" y="4664"/>
                  </a:lnTo>
                  <a:cubicBezTo>
                    <a:pt x="3337" y="4661"/>
                    <a:pt x="3291" y="4681"/>
                    <a:pt x="3264" y="4721"/>
                  </a:cubicBezTo>
                  <a:cubicBezTo>
                    <a:pt x="3243" y="4752"/>
                    <a:pt x="3236" y="4787"/>
                    <a:pt x="3242" y="4820"/>
                  </a:cubicBezTo>
                  <a:lnTo>
                    <a:pt x="3127" y="4852"/>
                  </a:lnTo>
                  <a:cubicBezTo>
                    <a:pt x="3117" y="4826"/>
                    <a:pt x="3090" y="4810"/>
                    <a:pt x="3062" y="4815"/>
                  </a:cubicBezTo>
                  <a:moveTo>
                    <a:pt x="2344" y="4692"/>
                  </a:moveTo>
                  <a:cubicBezTo>
                    <a:pt x="2332" y="4685"/>
                    <a:pt x="2317" y="4683"/>
                    <a:pt x="2303" y="4686"/>
                  </a:cubicBezTo>
                  <a:cubicBezTo>
                    <a:pt x="2289" y="4690"/>
                    <a:pt x="2277" y="4698"/>
                    <a:pt x="2269" y="4708"/>
                  </a:cubicBezTo>
                  <a:lnTo>
                    <a:pt x="2018" y="4549"/>
                  </a:lnTo>
                  <a:cubicBezTo>
                    <a:pt x="2034" y="4520"/>
                    <a:pt x="2039" y="4485"/>
                    <a:pt x="2031" y="4453"/>
                  </a:cubicBezTo>
                  <a:lnTo>
                    <a:pt x="2706" y="4225"/>
                  </a:lnTo>
                  <a:cubicBezTo>
                    <a:pt x="2715" y="4247"/>
                    <a:pt x="2730" y="4267"/>
                    <a:pt x="2751" y="4281"/>
                  </a:cubicBezTo>
                  <a:cubicBezTo>
                    <a:pt x="2764" y="4290"/>
                    <a:pt x="2777" y="4296"/>
                    <a:pt x="2791" y="4299"/>
                  </a:cubicBezTo>
                  <a:lnTo>
                    <a:pt x="2752" y="4497"/>
                  </a:lnTo>
                  <a:cubicBezTo>
                    <a:pt x="2746" y="4497"/>
                    <a:pt x="2741" y="4497"/>
                    <a:pt x="2735" y="4498"/>
                  </a:cubicBezTo>
                  <a:cubicBezTo>
                    <a:pt x="2712" y="4504"/>
                    <a:pt x="2696" y="4522"/>
                    <a:pt x="2691" y="4543"/>
                  </a:cubicBezTo>
                  <a:cubicBezTo>
                    <a:pt x="2642" y="4541"/>
                    <a:pt x="2591" y="4546"/>
                    <a:pt x="2542" y="4562"/>
                  </a:cubicBezTo>
                  <a:cubicBezTo>
                    <a:pt x="2464" y="4585"/>
                    <a:pt x="2396" y="4631"/>
                    <a:pt x="2344" y="4692"/>
                  </a:cubicBezTo>
                  <a:moveTo>
                    <a:pt x="2659" y="3524"/>
                  </a:moveTo>
                  <a:lnTo>
                    <a:pt x="2659" y="3524"/>
                  </a:lnTo>
                  <a:cubicBezTo>
                    <a:pt x="2690" y="3514"/>
                    <a:pt x="2716" y="3494"/>
                    <a:pt x="2733" y="3467"/>
                  </a:cubicBezTo>
                  <a:cubicBezTo>
                    <a:pt x="2749" y="3442"/>
                    <a:pt x="2755" y="3413"/>
                    <a:pt x="2753" y="3385"/>
                  </a:cubicBezTo>
                  <a:lnTo>
                    <a:pt x="3261" y="3319"/>
                  </a:lnTo>
                  <a:lnTo>
                    <a:pt x="3262" y="3321"/>
                  </a:lnTo>
                  <a:cubicBezTo>
                    <a:pt x="3273" y="3368"/>
                    <a:pt x="3320" y="3398"/>
                    <a:pt x="3368" y="3387"/>
                  </a:cubicBezTo>
                  <a:cubicBezTo>
                    <a:pt x="3403" y="3379"/>
                    <a:pt x="3428" y="3351"/>
                    <a:pt x="3434" y="3318"/>
                  </a:cubicBezTo>
                  <a:lnTo>
                    <a:pt x="4006" y="3383"/>
                  </a:lnTo>
                  <a:cubicBezTo>
                    <a:pt x="4003" y="3426"/>
                    <a:pt x="4021" y="3469"/>
                    <a:pt x="4057" y="3497"/>
                  </a:cubicBezTo>
                  <a:lnTo>
                    <a:pt x="3825" y="3858"/>
                  </a:lnTo>
                  <a:cubicBezTo>
                    <a:pt x="3813" y="3852"/>
                    <a:pt x="3799" y="3850"/>
                    <a:pt x="3785" y="3853"/>
                  </a:cubicBezTo>
                  <a:cubicBezTo>
                    <a:pt x="3752" y="3861"/>
                    <a:pt x="3732" y="3893"/>
                    <a:pt x="3740" y="3925"/>
                  </a:cubicBezTo>
                  <a:cubicBezTo>
                    <a:pt x="3748" y="3958"/>
                    <a:pt x="3780" y="3978"/>
                    <a:pt x="3812" y="3970"/>
                  </a:cubicBezTo>
                  <a:cubicBezTo>
                    <a:pt x="3845" y="3963"/>
                    <a:pt x="3865" y="3930"/>
                    <a:pt x="3857" y="3898"/>
                  </a:cubicBezTo>
                  <a:cubicBezTo>
                    <a:pt x="3854" y="3885"/>
                    <a:pt x="3847" y="3874"/>
                    <a:pt x="3837" y="3865"/>
                  </a:cubicBezTo>
                  <a:lnTo>
                    <a:pt x="4069" y="3505"/>
                  </a:lnTo>
                  <a:cubicBezTo>
                    <a:pt x="4095" y="3521"/>
                    <a:pt x="4124" y="3527"/>
                    <a:pt x="4152" y="3524"/>
                  </a:cubicBezTo>
                  <a:lnTo>
                    <a:pt x="4211" y="4074"/>
                  </a:lnTo>
                  <a:cubicBezTo>
                    <a:pt x="4205" y="4075"/>
                    <a:pt x="4200" y="4076"/>
                    <a:pt x="4194" y="4078"/>
                  </a:cubicBezTo>
                  <a:cubicBezTo>
                    <a:pt x="4128" y="4098"/>
                    <a:pt x="4091" y="4169"/>
                    <a:pt x="4111" y="4235"/>
                  </a:cubicBezTo>
                  <a:cubicBezTo>
                    <a:pt x="4114" y="4246"/>
                    <a:pt x="4119" y="4256"/>
                    <a:pt x="4125" y="4265"/>
                  </a:cubicBezTo>
                  <a:lnTo>
                    <a:pt x="3791" y="4501"/>
                  </a:lnTo>
                  <a:lnTo>
                    <a:pt x="3492" y="4294"/>
                  </a:lnTo>
                  <a:cubicBezTo>
                    <a:pt x="3502" y="4276"/>
                    <a:pt x="3506" y="4253"/>
                    <a:pt x="3500" y="4231"/>
                  </a:cubicBezTo>
                  <a:cubicBezTo>
                    <a:pt x="3489" y="4184"/>
                    <a:pt x="3442" y="4154"/>
                    <a:pt x="3394" y="4165"/>
                  </a:cubicBezTo>
                  <a:cubicBezTo>
                    <a:pt x="3360" y="4174"/>
                    <a:pt x="3335" y="4201"/>
                    <a:pt x="3328" y="4234"/>
                  </a:cubicBezTo>
                  <a:lnTo>
                    <a:pt x="2949" y="4185"/>
                  </a:lnTo>
                  <a:cubicBezTo>
                    <a:pt x="2951" y="4143"/>
                    <a:pt x="2932" y="4100"/>
                    <a:pt x="2895" y="4074"/>
                  </a:cubicBezTo>
                  <a:cubicBezTo>
                    <a:pt x="2865" y="4054"/>
                    <a:pt x="2830" y="4048"/>
                    <a:pt x="2798" y="4054"/>
                  </a:cubicBezTo>
                  <a:lnTo>
                    <a:pt x="2659" y="3524"/>
                  </a:lnTo>
                  <a:close/>
                  <a:moveTo>
                    <a:pt x="3396" y="4666"/>
                  </a:moveTo>
                  <a:lnTo>
                    <a:pt x="3416" y="4340"/>
                  </a:lnTo>
                  <a:cubicBezTo>
                    <a:pt x="3422" y="4340"/>
                    <a:pt x="3429" y="4339"/>
                    <a:pt x="3435" y="4337"/>
                  </a:cubicBezTo>
                  <a:cubicBezTo>
                    <a:pt x="3455" y="4333"/>
                    <a:pt x="3472" y="4321"/>
                    <a:pt x="3484" y="4306"/>
                  </a:cubicBezTo>
                  <a:lnTo>
                    <a:pt x="3779" y="4510"/>
                  </a:lnTo>
                  <a:lnTo>
                    <a:pt x="3482" y="4720"/>
                  </a:lnTo>
                  <a:cubicBezTo>
                    <a:pt x="3473" y="4708"/>
                    <a:pt x="3462" y="4697"/>
                    <a:pt x="3449" y="4687"/>
                  </a:cubicBezTo>
                  <a:cubicBezTo>
                    <a:pt x="3433" y="4676"/>
                    <a:pt x="3415" y="4669"/>
                    <a:pt x="3396" y="4666"/>
                  </a:cubicBezTo>
                  <a:moveTo>
                    <a:pt x="3272" y="4735"/>
                  </a:moveTo>
                  <a:cubicBezTo>
                    <a:pt x="3273" y="4733"/>
                    <a:pt x="3274" y="4731"/>
                    <a:pt x="3276" y="4729"/>
                  </a:cubicBezTo>
                  <a:cubicBezTo>
                    <a:pt x="3313" y="4676"/>
                    <a:pt x="3387" y="4662"/>
                    <a:pt x="3441" y="4699"/>
                  </a:cubicBezTo>
                  <a:cubicBezTo>
                    <a:pt x="3495" y="4736"/>
                    <a:pt x="3508" y="4810"/>
                    <a:pt x="3471" y="4865"/>
                  </a:cubicBezTo>
                  <a:cubicBezTo>
                    <a:pt x="3453" y="4891"/>
                    <a:pt x="3426" y="4908"/>
                    <a:pt x="3395" y="4914"/>
                  </a:cubicBezTo>
                  <a:cubicBezTo>
                    <a:pt x="3363" y="4920"/>
                    <a:pt x="3332" y="4913"/>
                    <a:pt x="3306" y="4895"/>
                  </a:cubicBezTo>
                  <a:cubicBezTo>
                    <a:pt x="3254" y="4859"/>
                    <a:pt x="3239" y="4788"/>
                    <a:pt x="3272" y="4735"/>
                  </a:cubicBezTo>
                  <a:moveTo>
                    <a:pt x="4117" y="3275"/>
                  </a:moveTo>
                  <a:cubicBezTo>
                    <a:pt x="4148" y="3269"/>
                    <a:pt x="4180" y="3276"/>
                    <a:pt x="4206" y="3294"/>
                  </a:cubicBezTo>
                  <a:cubicBezTo>
                    <a:pt x="4260" y="3331"/>
                    <a:pt x="4274" y="3405"/>
                    <a:pt x="4236" y="3459"/>
                  </a:cubicBezTo>
                  <a:cubicBezTo>
                    <a:pt x="4199" y="3513"/>
                    <a:pt x="4125" y="3527"/>
                    <a:pt x="4071" y="3490"/>
                  </a:cubicBezTo>
                  <a:cubicBezTo>
                    <a:pt x="4019" y="3454"/>
                    <a:pt x="4004" y="3383"/>
                    <a:pt x="4037" y="3329"/>
                  </a:cubicBezTo>
                  <a:cubicBezTo>
                    <a:pt x="4038" y="3328"/>
                    <a:pt x="4039" y="3326"/>
                    <a:pt x="4041" y="3324"/>
                  </a:cubicBezTo>
                  <a:cubicBezTo>
                    <a:pt x="4059" y="3298"/>
                    <a:pt x="4086" y="3281"/>
                    <a:pt x="4117" y="3275"/>
                  </a:cubicBezTo>
                  <a:moveTo>
                    <a:pt x="4050" y="3292"/>
                  </a:moveTo>
                  <a:cubicBezTo>
                    <a:pt x="4042" y="3299"/>
                    <a:pt x="4035" y="3307"/>
                    <a:pt x="4029" y="3316"/>
                  </a:cubicBezTo>
                  <a:cubicBezTo>
                    <a:pt x="4018" y="3332"/>
                    <a:pt x="4011" y="3350"/>
                    <a:pt x="4007" y="3369"/>
                  </a:cubicBezTo>
                  <a:lnTo>
                    <a:pt x="3436" y="3304"/>
                  </a:lnTo>
                  <a:cubicBezTo>
                    <a:pt x="3436" y="3296"/>
                    <a:pt x="3435" y="3288"/>
                    <a:pt x="3434" y="3281"/>
                  </a:cubicBezTo>
                  <a:cubicBezTo>
                    <a:pt x="3425" y="3244"/>
                    <a:pt x="3394" y="3218"/>
                    <a:pt x="3358" y="3213"/>
                  </a:cubicBezTo>
                  <a:lnTo>
                    <a:pt x="3371" y="2916"/>
                  </a:lnTo>
                  <a:cubicBezTo>
                    <a:pt x="3374" y="2915"/>
                    <a:pt x="3377" y="2915"/>
                    <a:pt x="3380" y="2914"/>
                  </a:cubicBezTo>
                  <a:cubicBezTo>
                    <a:pt x="3405" y="2909"/>
                    <a:pt x="3422" y="2889"/>
                    <a:pt x="3426" y="2866"/>
                  </a:cubicBezTo>
                  <a:cubicBezTo>
                    <a:pt x="3470" y="2869"/>
                    <a:pt x="3515" y="2864"/>
                    <a:pt x="3559" y="2850"/>
                  </a:cubicBezTo>
                  <a:cubicBezTo>
                    <a:pt x="3580" y="2844"/>
                    <a:pt x="3601" y="2835"/>
                    <a:pt x="3620" y="2825"/>
                  </a:cubicBezTo>
                  <a:cubicBezTo>
                    <a:pt x="3634" y="2844"/>
                    <a:pt x="3659" y="2854"/>
                    <a:pt x="3683" y="2848"/>
                  </a:cubicBezTo>
                  <a:cubicBezTo>
                    <a:pt x="3689" y="2847"/>
                    <a:pt x="3695" y="2844"/>
                    <a:pt x="3700" y="2841"/>
                  </a:cubicBezTo>
                  <a:lnTo>
                    <a:pt x="4050" y="3292"/>
                  </a:lnTo>
                  <a:close/>
                  <a:moveTo>
                    <a:pt x="3617" y="2174"/>
                  </a:moveTo>
                  <a:cubicBezTo>
                    <a:pt x="3634" y="2183"/>
                    <a:pt x="3651" y="2194"/>
                    <a:pt x="3666" y="2205"/>
                  </a:cubicBezTo>
                  <a:cubicBezTo>
                    <a:pt x="3656" y="2219"/>
                    <a:pt x="3652" y="2237"/>
                    <a:pt x="3656" y="2254"/>
                  </a:cubicBezTo>
                  <a:cubicBezTo>
                    <a:pt x="3663" y="2287"/>
                    <a:pt x="3695" y="2307"/>
                    <a:pt x="3728" y="2300"/>
                  </a:cubicBezTo>
                  <a:cubicBezTo>
                    <a:pt x="3735" y="2298"/>
                    <a:pt x="3741" y="2295"/>
                    <a:pt x="3747" y="2291"/>
                  </a:cubicBezTo>
                  <a:cubicBezTo>
                    <a:pt x="3767" y="2320"/>
                    <a:pt x="3782" y="2352"/>
                    <a:pt x="3793" y="2386"/>
                  </a:cubicBezTo>
                  <a:cubicBezTo>
                    <a:pt x="3823" y="2486"/>
                    <a:pt x="3810" y="2594"/>
                    <a:pt x="3755" y="2682"/>
                  </a:cubicBezTo>
                  <a:cubicBezTo>
                    <a:pt x="3741" y="2704"/>
                    <a:pt x="3725" y="2725"/>
                    <a:pt x="3707" y="2743"/>
                  </a:cubicBezTo>
                  <a:cubicBezTo>
                    <a:pt x="3693" y="2732"/>
                    <a:pt x="3674" y="2727"/>
                    <a:pt x="3655" y="2731"/>
                  </a:cubicBezTo>
                  <a:cubicBezTo>
                    <a:pt x="3623" y="2739"/>
                    <a:pt x="3603" y="2771"/>
                    <a:pt x="3610" y="2803"/>
                  </a:cubicBezTo>
                  <a:cubicBezTo>
                    <a:pt x="3611" y="2807"/>
                    <a:pt x="3612" y="2810"/>
                    <a:pt x="3614" y="2813"/>
                  </a:cubicBezTo>
                  <a:cubicBezTo>
                    <a:pt x="3595" y="2822"/>
                    <a:pt x="3575" y="2830"/>
                    <a:pt x="3555" y="2837"/>
                  </a:cubicBezTo>
                  <a:cubicBezTo>
                    <a:pt x="3513" y="2850"/>
                    <a:pt x="3469" y="2855"/>
                    <a:pt x="3427" y="2852"/>
                  </a:cubicBezTo>
                  <a:cubicBezTo>
                    <a:pt x="3427" y="2849"/>
                    <a:pt x="3426" y="2845"/>
                    <a:pt x="3425" y="2842"/>
                  </a:cubicBezTo>
                  <a:cubicBezTo>
                    <a:pt x="3418" y="2809"/>
                    <a:pt x="3385" y="2789"/>
                    <a:pt x="3353" y="2797"/>
                  </a:cubicBezTo>
                  <a:cubicBezTo>
                    <a:pt x="3336" y="2801"/>
                    <a:pt x="3322" y="2812"/>
                    <a:pt x="3314" y="2827"/>
                  </a:cubicBezTo>
                  <a:cubicBezTo>
                    <a:pt x="3303" y="2822"/>
                    <a:pt x="3291" y="2817"/>
                    <a:pt x="3280" y="2811"/>
                  </a:cubicBezTo>
                  <a:cubicBezTo>
                    <a:pt x="3195" y="2766"/>
                    <a:pt x="3133" y="2691"/>
                    <a:pt x="3105" y="2599"/>
                  </a:cubicBezTo>
                  <a:cubicBezTo>
                    <a:pt x="3084" y="2533"/>
                    <a:pt x="3084" y="2464"/>
                    <a:pt x="3101" y="2399"/>
                  </a:cubicBezTo>
                  <a:cubicBezTo>
                    <a:pt x="3109" y="2400"/>
                    <a:pt x="3117" y="2400"/>
                    <a:pt x="3125" y="2398"/>
                  </a:cubicBezTo>
                  <a:cubicBezTo>
                    <a:pt x="3158" y="2391"/>
                    <a:pt x="3178" y="2358"/>
                    <a:pt x="3171" y="2326"/>
                  </a:cubicBezTo>
                  <a:cubicBezTo>
                    <a:pt x="3168" y="2312"/>
                    <a:pt x="3160" y="2301"/>
                    <a:pt x="3150" y="2292"/>
                  </a:cubicBezTo>
                  <a:cubicBezTo>
                    <a:pt x="3192" y="2229"/>
                    <a:pt x="3253" y="2181"/>
                    <a:pt x="3324" y="2155"/>
                  </a:cubicBezTo>
                  <a:cubicBezTo>
                    <a:pt x="3336" y="2180"/>
                    <a:pt x="3364" y="2194"/>
                    <a:pt x="3392" y="2188"/>
                  </a:cubicBezTo>
                  <a:cubicBezTo>
                    <a:pt x="3419" y="2182"/>
                    <a:pt x="3437" y="2159"/>
                    <a:pt x="3438" y="2133"/>
                  </a:cubicBezTo>
                  <a:cubicBezTo>
                    <a:pt x="3500" y="2131"/>
                    <a:pt x="3561" y="2145"/>
                    <a:pt x="3617" y="2174"/>
                  </a:cubicBezTo>
                  <a:close/>
                  <a:moveTo>
                    <a:pt x="2722" y="1579"/>
                  </a:moveTo>
                  <a:cubicBezTo>
                    <a:pt x="2709" y="1561"/>
                    <a:pt x="2704" y="1540"/>
                    <a:pt x="2707" y="1518"/>
                  </a:cubicBezTo>
                  <a:cubicBezTo>
                    <a:pt x="2709" y="1507"/>
                    <a:pt x="2712" y="1497"/>
                    <a:pt x="2718" y="1487"/>
                  </a:cubicBezTo>
                  <a:cubicBezTo>
                    <a:pt x="2735" y="1460"/>
                    <a:pt x="2767" y="1445"/>
                    <a:pt x="2799" y="1450"/>
                  </a:cubicBezTo>
                  <a:cubicBezTo>
                    <a:pt x="2843" y="1456"/>
                    <a:pt x="2874" y="1497"/>
                    <a:pt x="2868" y="1542"/>
                  </a:cubicBezTo>
                  <a:cubicBezTo>
                    <a:pt x="2866" y="1553"/>
                    <a:pt x="2862" y="1563"/>
                    <a:pt x="2856" y="1573"/>
                  </a:cubicBezTo>
                  <a:cubicBezTo>
                    <a:pt x="2839" y="1600"/>
                    <a:pt x="2808" y="1615"/>
                    <a:pt x="2776" y="1610"/>
                  </a:cubicBezTo>
                  <a:cubicBezTo>
                    <a:pt x="2754" y="1607"/>
                    <a:pt x="2735" y="1596"/>
                    <a:pt x="2722" y="1579"/>
                  </a:cubicBezTo>
                  <a:close/>
                  <a:moveTo>
                    <a:pt x="2792" y="1625"/>
                  </a:moveTo>
                  <a:cubicBezTo>
                    <a:pt x="2823" y="1623"/>
                    <a:pt x="2852" y="1607"/>
                    <a:pt x="2869" y="1580"/>
                  </a:cubicBezTo>
                  <a:cubicBezTo>
                    <a:pt x="2876" y="1569"/>
                    <a:pt x="2880" y="1557"/>
                    <a:pt x="2882" y="1544"/>
                  </a:cubicBezTo>
                  <a:cubicBezTo>
                    <a:pt x="2882" y="1540"/>
                    <a:pt x="2883" y="1537"/>
                    <a:pt x="2883" y="1533"/>
                  </a:cubicBezTo>
                  <a:lnTo>
                    <a:pt x="3137" y="1524"/>
                  </a:lnTo>
                  <a:cubicBezTo>
                    <a:pt x="3137" y="1532"/>
                    <a:pt x="3139" y="1540"/>
                    <a:pt x="3141" y="1548"/>
                  </a:cubicBezTo>
                  <a:cubicBezTo>
                    <a:pt x="3159" y="1608"/>
                    <a:pt x="3218" y="1644"/>
                    <a:pt x="3278" y="1636"/>
                  </a:cubicBezTo>
                  <a:lnTo>
                    <a:pt x="3362" y="2071"/>
                  </a:lnTo>
                  <a:cubicBezTo>
                    <a:pt x="3332" y="2080"/>
                    <a:pt x="3313" y="2111"/>
                    <a:pt x="3320" y="2142"/>
                  </a:cubicBezTo>
                  <a:cubicBezTo>
                    <a:pt x="3245" y="2169"/>
                    <a:pt x="3182" y="2219"/>
                    <a:pt x="3138" y="2285"/>
                  </a:cubicBezTo>
                  <a:cubicBezTo>
                    <a:pt x="3126" y="2279"/>
                    <a:pt x="3112" y="2277"/>
                    <a:pt x="3099" y="2280"/>
                  </a:cubicBezTo>
                  <a:cubicBezTo>
                    <a:pt x="3083" y="2284"/>
                    <a:pt x="3071" y="2293"/>
                    <a:pt x="3063" y="2305"/>
                  </a:cubicBezTo>
                  <a:lnTo>
                    <a:pt x="2889" y="2222"/>
                  </a:lnTo>
                  <a:cubicBezTo>
                    <a:pt x="2899" y="2196"/>
                    <a:pt x="2901" y="2166"/>
                    <a:pt x="2892" y="2137"/>
                  </a:cubicBezTo>
                  <a:cubicBezTo>
                    <a:pt x="2877" y="2086"/>
                    <a:pt x="2832" y="2053"/>
                    <a:pt x="2781" y="2049"/>
                  </a:cubicBezTo>
                  <a:lnTo>
                    <a:pt x="2792" y="1625"/>
                  </a:lnTo>
                  <a:close/>
                  <a:moveTo>
                    <a:pt x="2755" y="2299"/>
                  </a:moveTo>
                  <a:cubicBezTo>
                    <a:pt x="2772" y="2302"/>
                    <a:pt x="2791" y="2300"/>
                    <a:pt x="2809" y="2295"/>
                  </a:cubicBezTo>
                  <a:cubicBezTo>
                    <a:pt x="2842" y="2285"/>
                    <a:pt x="2867" y="2263"/>
                    <a:pt x="2882" y="2235"/>
                  </a:cubicBezTo>
                  <a:lnTo>
                    <a:pt x="3056" y="2318"/>
                  </a:lnTo>
                  <a:cubicBezTo>
                    <a:pt x="3052" y="2328"/>
                    <a:pt x="3050" y="2340"/>
                    <a:pt x="3053" y="2353"/>
                  </a:cubicBezTo>
                  <a:cubicBezTo>
                    <a:pt x="3058" y="2372"/>
                    <a:pt x="3071" y="2387"/>
                    <a:pt x="3088" y="2394"/>
                  </a:cubicBezTo>
                  <a:cubicBezTo>
                    <a:pt x="3069" y="2462"/>
                    <a:pt x="3070" y="2534"/>
                    <a:pt x="3091" y="2603"/>
                  </a:cubicBezTo>
                  <a:cubicBezTo>
                    <a:pt x="3120" y="2699"/>
                    <a:pt x="3185" y="2777"/>
                    <a:pt x="3274" y="2824"/>
                  </a:cubicBezTo>
                  <a:cubicBezTo>
                    <a:pt x="3285" y="2830"/>
                    <a:pt x="3297" y="2835"/>
                    <a:pt x="3309" y="2840"/>
                  </a:cubicBezTo>
                  <a:cubicBezTo>
                    <a:pt x="3306" y="2849"/>
                    <a:pt x="3306" y="2859"/>
                    <a:pt x="3308" y="2869"/>
                  </a:cubicBezTo>
                  <a:cubicBezTo>
                    <a:pt x="3314" y="2894"/>
                    <a:pt x="3333" y="2911"/>
                    <a:pt x="3356" y="2915"/>
                  </a:cubicBezTo>
                  <a:lnTo>
                    <a:pt x="3344" y="3213"/>
                  </a:lnTo>
                  <a:cubicBezTo>
                    <a:pt x="3339" y="3213"/>
                    <a:pt x="3333" y="3213"/>
                    <a:pt x="3327" y="3215"/>
                  </a:cubicBezTo>
                  <a:cubicBezTo>
                    <a:pt x="3285" y="3225"/>
                    <a:pt x="3257" y="3263"/>
                    <a:pt x="3259" y="3305"/>
                  </a:cubicBezTo>
                  <a:lnTo>
                    <a:pt x="2751" y="3371"/>
                  </a:lnTo>
                  <a:cubicBezTo>
                    <a:pt x="2750" y="3366"/>
                    <a:pt x="2749" y="3362"/>
                    <a:pt x="2747" y="3357"/>
                  </a:cubicBezTo>
                  <a:cubicBezTo>
                    <a:pt x="2737" y="3323"/>
                    <a:pt x="2714" y="3296"/>
                    <a:pt x="2682" y="3279"/>
                  </a:cubicBezTo>
                  <a:cubicBezTo>
                    <a:pt x="2670" y="3272"/>
                    <a:pt x="2656" y="3268"/>
                    <a:pt x="2643" y="3266"/>
                  </a:cubicBezTo>
                  <a:lnTo>
                    <a:pt x="2755" y="2299"/>
                  </a:lnTo>
                  <a:close/>
                  <a:moveTo>
                    <a:pt x="2507" y="3432"/>
                  </a:moveTo>
                  <a:cubicBezTo>
                    <a:pt x="2496" y="3399"/>
                    <a:pt x="2501" y="3363"/>
                    <a:pt x="2519" y="3334"/>
                  </a:cubicBezTo>
                  <a:cubicBezTo>
                    <a:pt x="2534" y="3310"/>
                    <a:pt x="2558" y="3292"/>
                    <a:pt x="2585" y="3283"/>
                  </a:cubicBezTo>
                  <a:cubicBezTo>
                    <a:pt x="2615" y="3274"/>
                    <a:pt x="2648" y="3277"/>
                    <a:pt x="2676" y="3292"/>
                  </a:cubicBezTo>
                  <a:cubicBezTo>
                    <a:pt x="2704" y="3307"/>
                    <a:pt x="2724" y="3331"/>
                    <a:pt x="2734" y="3362"/>
                  </a:cubicBezTo>
                  <a:cubicBezTo>
                    <a:pt x="2744" y="3394"/>
                    <a:pt x="2739" y="3430"/>
                    <a:pt x="2721" y="3459"/>
                  </a:cubicBezTo>
                  <a:cubicBezTo>
                    <a:pt x="2706" y="3484"/>
                    <a:pt x="2683" y="3502"/>
                    <a:pt x="2655" y="3510"/>
                  </a:cubicBezTo>
                  <a:cubicBezTo>
                    <a:pt x="2593" y="3530"/>
                    <a:pt x="2526" y="3494"/>
                    <a:pt x="2507" y="3432"/>
                  </a:cubicBezTo>
                  <a:moveTo>
                    <a:pt x="2645" y="3528"/>
                  </a:moveTo>
                  <a:lnTo>
                    <a:pt x="2784" y="4058"/>
                  </a:lnTo>
                  <a:cubicBezTo>
                    <a:pt x="2759" y="4066"/>
                    <a:pt x="2736" y="4082"/>
                    <a:pt x="2719" y="4106"/>
                  </a:cubicBezTo>
                  <a:cubicBezTo>
                    <a:pt x="2715" y="4113"/>
                    <a:pt x="2711" y="4119"/>
                    <a:pt x="2708" y="4126"/>
                  </a:cubicBezTo>
                  <a:lnTo>
                    <a:pt x="1997" y="3858"/>
                  </a:lnTo>
                  <a:cubicBezTo>
                    <a:pt x="2003" y="3837"/>
                    <a:pt x="2002" y="3814"/>
                    <a:pt x="1991" y="3794"/>
                  </a:cubicBezTo>
                  <a:lnTo>
                    <a:pt x="2512" y="3474"/>
                  </a:lnTo>
                  <a:cubicBezTo>
                    <a:pt x="2541" y="3515"/>
                    <a:pt x="2593" y="3537"/>
                    <a:pt x="2645" y="3528"/>
                  </a:cubicBezTo>
                  <a:close/>
                  <a:moveTo>
                    <a:pt x="1919" y="3922"/>
                  </a:moveTo>
                  <a:cubicBezTo>
                    <a:pt x="1931" y="3921"/>
                    <a:pt x="1943" y="3917"/>
                    <a:pt x="1955" y="3911"/>
                  </a:cubicBezTo>
                  <a:cubicBezTo>
                    <a:pt x="1972" y="3902"/>
                    <a:pt x="1984" y="3888"/>
                    <a:pt x="1992" y="3871"/>
                  </a:cubicBezTo>
                  <a:lnTo>
                    <a:pt x="2703" y="4140"/>
                  </a:lnTo>
                  <a:cubicBezTo>
                    <a:pt x="2695" y="4163"/>
                    <a:pt x="2695" y="4188"/>
                    <a:pt x="2702" y="4211"/>
                  </a:cubicBezTo>
                  <a:lnTo>
                    <a:pt x="2027" y="4439"/>
                  </a:lnTo>
                  <a:cubicBezTo>
                    <a:pt x="2015" y="4408"/>
                    <a:pt x="1994" y="4383"/>
                    <a:pt x="1965" y="4367"/>
                  </a:cubicBezTo>
                  <a:cubicBezTo>
                    <a:pt x="1950" y="4359"/>
                    <a:pt x="1933" y="4354"/>
                    <a:pt x="1917" y="4352"/>
                  </a:cubicBezTo>
                  <a:lnTo>
                    <a:pt x="1919" y="3922"/>
                  </a:lnTo>
                  <a:close/>
                  <a:moveTo>
                    <a:pt x="1845" y="4589"/>
                  </a:moveTo>
                  <a:cubicBezTo>
                    <a:pt x="1817" y="4574"/>
                    <a:pt x="1797" y="4549"/>
                    <a:pt x="1788" y="4519"/>
                  </a:cubicBezTo>
                  <a:cubicBezTo>
                    <a:pt x="1778" y="4486"/>
                    <a:pt x="1783" y="4451"/>
                    <a:pt x="1801" y="4422"/>
                  </a:cubicBezTo>
                  <a:cubicBezTo>
                    <a:pt x="1816" y="4397"/>
                    <a:pt x="1840" y="4379"/>
                    <a:pt x="1867" y="4371"/>
                  </a:cubicBezTo>
                  <a:cubicBezTo>
                    <a:pt x="1898" y="4362"/>
                    <a:pt x="1930" y="4365"/>
                    <a:pt x="1958" y="4380"/>
                  </a:cubicBezTo>
                  <a:cubicBezTo>
                    <a:pt x="1986" y="4395"/>
                    <a:pt x="2006" y="4420"/>
                    <a:pt x="2015" y="4450"/>
                  </a:cubicBezTo>
                  <a:cubicBezTo>
                    <a:pt x="2025" y="4483"/>
                    <a:pt x="2021" y="4518"/>
                    <a:pt x="2003" y="4547"/>
                  </a:cubicBezTo>
                  <a:cubicBezTo>
                    <a:pt x="1987" y="4572"/>
                    <a:pt x="1964" y="4590"/>
                    <a:pt x="1936" y="4598"/>
                  </a:cubicBezTo>
                  <a:cubicBezTo>
                    <a:pt x="1905" y="4607"/>
                    <a:pt x="1873" y="4604"/>
                    <a:pt x="1845" y="4589"/>
                  </a:cubicBezTo>
                  <a:close/>
                  <a:moveTo>
                    <a:pt x="2293" y="4800"/>
                  </a:moveTo>
                  <a:cubicBezTo>
                    <a:pt x="2304" y="4805"/>
                    <a:pt x="2317" y="4807"/>
                    <a:pt x="2330" y="4804"/>
                  </a:cubicBezTo>
                  <a:cubicBezTo>
                    <a:pt x="2363" y="4796"/>
                    <a:pt x="2383" y="4764"/>
                    <a:pt x="2375" y="4731"/>
                  </a:cubicBezTo>
                  <a:cubicBezTo>
                    <a:pt x="2372" y="4719"/>
                    <a:pt x="2365" y="4708"/>
                    <a:pt x="2356" y="4700"/>
                  </a:cubicBezTo>
                  <a:cubicBezTo>
                    <a:pt x="2406" y="4642"/>
                    <a:pt x="2472" y="4598"/>
                    <a:pt x="2546" y="4575"/>
                  </a:cubicBezTo>
                  <a:cubicBezTo>
                    <a:pt x="2594" y="4561"/>
                    <a:pt x="2642" y="4555"/>
                    <a:pt x="2689" y="4558"/>
                  </a:cubicBezTo>
                  <a:cubicBezTo>
                    <a:pt x="2689" y="4562"/>
                    <a:pt x="2689" y="4566"/>
                    <a:pt x="2690" y="4571"/>
                  </a:cubicBezTo>
                  <a:cubicBezTo>
                    <a:pt x="2698" y="4603"/>
                    <a:pt x="2731" y="4623"/>
                    <a:pt x="2763" y="4616"/>
                  </a:cubicBezTo>
                  <a:cubicBezTo>
                    <a:pt x="2782" y="4611"/>
                    <a:pt x="2797" y="4598"/>
                    <a:pt x="2804" y="4581"/>
                  </a:cubicBezTo>
                  <a:cubicBezTo>
                    <a:pt x="2913" y="4620"/>
                    <a:pt x="3004" y="4705"/>
                    <a:pt x="3048" y="4819"/>
                  </a:cubicBezTo>
                  <a:cubicBezTo>
                    <a:pt x="3022" y="4830"/>
                    <a:pt x="3006" y="4859"/>
                    <a:pt x="3013" y="4888"/>
                  </a:cubicBezTo>
                  <a:cubicBezTo>
                    <a:pt x="3020" y="4917"/>
                    <a:pt x="3046" y="4936"/>
                    <a:pt x="3075" y="4934"/>
                  </a:cubicBezTo>
                  <a:cubicBezTo>
                    <a:pt x="3081" y="5020"/>
                    <a:pt x="3061" y="5107"/>
                    <a:pt x="3015" y="5182"/>
                  </a:cubicBezTo>
                  <a:cubicBezTo>
                    <a:pt x="2963" y="5266"/>
                    <a:pt x="2882" y="5328"/>
                    <a:pt x="2787" y="5358"/>
                  </a:cubicBezTo>
                  <a:cubicBezTo>
                    <a:pt x="2698" y="5385"/>
                    <a:pt x="2605" y="5381"/>
                    <a:pt x="2520" y="5348"/>
                  </a:cubicBezTo>
                  <a:cubicBezTo>
                    <a:pt x="2524" y="5337"/>
                    <a:pt x="2525" y="5325"/>
                    <a:pt x="2522" y="5312"/>
                  </a:cubicBezTo>
                  <a:cubicBezTo>
                    <a:pt x="2515" y="5280"/>
                    <a:pt x="2482" y="5260"/>
                    <a:pt x="2450" y="5267"/>
                  </a:cubicBezTo>
                  <a:cubicBezTo>
                    <a:pt x="2436" y="5271"/>
                    <a:pt x="2424" y="5279"/>
                    <a:pt x="2416" y="5290"/>
                  </a:cubicBezTo>
                  <a:cubicBezTo>
                    <a:pt x="2383" y="5265"/>
                    <a:pt x="2355" y="5235"/>
                    <a:pt x="2331" y="5202"/>
                  </a:cubicBezTo>
                  <a:cubicBezTo>
                    <a:pt x="2347" y="5187"/>
                    <a:pt x="2356" y="5165"/>
                    <a:pt x="2350" y="5143"/>
                  </a:cubicBezTo>
                  <a:cubicBezTo>
                    <a:pt x="2343" y="5111"/>
                    <a:pt x="2311" y="5091"/>
                    <a:pt x="2279" y="5098"/>
                  </a:cubicBezTo>
                  <a:cubicBezTo>
                    <a:pt x="2278" y="5094"/>
                    <a:pt x="2277" y="5091"/>
                    <a:pt x="2275" y="5087"/>
                  </a:cubicBezTo>
                  <a:cubicBezTo>
                    <a:pt x="2246" y="4992"/>
                    <a:pt x="2253" y="4890"/>
                    <a:pt x="2293" y="4800"/>
                  </a:cubicBezTo>
                  <a:moveTo>
                    <a:pt x="2239" y="5186"/>
                  </a:moveTo>
                  <a:cubicBezTo>
                    <a:pt x="2252" y="5209"/>
                    <a:pt x="2279" y="5222"/>
                    <a:pt x="2305" y="5215"/>
                  </a:cubicBezTo>
                  <a:cubicBezTo>
                    <a:pt x="2310" y="5214"/>
                    <a:pt x="2315" y="5212"/>
                    <a:pt x="2320" y="5210"/>
                  </a:cubicBezTo>
                  <a:cubicBezTo>
                    <a:pt x="2344" y="5245"/>
                    <a:pt x="2374" y="5276"/>
                    <a:pt x="2408" y="5302"/>
                  </a:cubicBezTo>
                  <a:cubicBezTo>
                    <a:pt x="2403" y="5314"/>
                    <a:pt x="2402" y="5327"/>
                    <a:pt x="2405" y="5340"/>
                  </a:cubicBezTo>
                  <a:cubicBezTo>
                    <a:pt x="2408" y="5356"/>
                    <a:pt x="2418" y="5368"/>
                    <a:pt x="2430" y="5376"/>
                  </a:cubicBezTo>
                  <a:lnTo>
                    <a:pt x="2077" y="6001"/>
                  </a:lnTo>
                  <a:cubicBezTo>
                    <a:pt x="2038" y="5981"/>
                    <a:pt x="1992" y="5982"/>
                    <a:pt x="1955" y="6003"/>
                  </a:cubicBezTo>
                  <a:lnTo>
                    <a:pt x="1664" y="5558"/>
                  </a:lnTo>
                  <a:cubicBezTo>
                    <a:pt x="1673" y="5551"/>
                    <a:pt x="1681" y="5542"/>
                    <a:pt x="1687" y="5531"/>
                  </a:cubicBezTo>
                  <a:cubicBezTo>
                    <a:pt x="1701" y="5507"/>
                    <a:pt x="1702" y="5480"/>
                    <a:pt x="1692" y="5456"/>
                  </a:cubicBezTo>
                  <a:lnTo>
                    <a:pt x="2239" y="5186"/>
                  </a:lnTo>
                  <a:close/>
                  <a:moveTo>
                    <a:pt x="2116" y="6187"/>
                  </a:moveTo>
                  <a:cubicBezTo>
                    <a:pt x="2098" y="6213"/>
                    <a:pt x="2070" y="6231"/>
                    <a:pt x="2039" y="6236"/>
                  </a:cubicBezTo>
                  <a:cubicBezTo>
                    <a:pt x="2008" y="6242"/>
                    <a:pt x="1976" y="6235"/>
                    <a:pt x="1950" y="6217"/>
                  </a:cubicBezTo>
                  <a:cubicBezTo>
                    <a:pt x="1898" y="6181"/>
                    <a:pt x="1883" y="6111"/>
                    <a:pt x="1917" y="6057"/>
                  </a:cubicBezTo>
                  <a:cubicBezTo>
                    <a:pt x="1918" y="6055"/>
                    <a:pt x="1919" y="6054"/>
                    <a:pt x="1920" y="6052"/>
                  </a:cubicBezTo>
                  <a:cubicBezTo>
                    <a:pt x="1957" y="5998"/>
                    <a:pt x="2032" y="5985"/>
                    <a:pt x="2085" y="6022"/>
                  </a:cubicBezTo>
                  <a:cubicBezTo>
                    <a:pt x="2139" y="6059"/>
                    <a:pt x="2153" y="6133"/>
                    <a:pt x="2116" y="6187"/>
                  </a:cubicBezTo>
                  <a:moveTo>
                    <a:pt x="704" y="6311"/>
                  </a:moveTo>
                  <a:cubicBezTo>
                    <a:pt x="674" y="6211"/>
                    <a:pt x="688" y="6104"/>
                    <a:pt x="742" y="6015"/>
                  </a:cubicBezTo>
                  <a:cubicBezTo>
                    <a:pt x="788" y="5941"/>
                    <a:pt x="859" y="5886"/>
                    <a:pt x="942" y="5861"/>
                  </a:cubicBezTo>
                  <a:cubicBezTo>
                    <a:pt x="983" y="5848"/>
                    <a:pt x="1023" y="5843"/>
                    <a:pt x="1063" y="5845"/>
                  </a:cubicBezTo>
                  <a:cubicBezTo>
                    <a:pt x="1064" y="5857"/>
                    <a:pt x="1068" y="5869"/>
                    <a:pt x="1076" y="5879"/>
                  </a:cubicBezTo>
                  <a:cubicBezTo>
                    <a:pt x="1098" y="5905"/>
                    <a:pt x="1135" y="5909"/>
                    <a:pt x="1161" y="5888"/>
                  </a:cubicBezTo>
                  <a:cubicBezTo>
                    <a:pt x="1168" y="5882"/>
                    <a:pt x="1173" y="5876"/>
                    <a:pt x="1177" y="5869"/>
                  </a:cubicBezTo>
                  <a:cubicBezTo>
                    <a:pt x="1192" y="5875"/>
                    <a:pt x="1208" y="5882"/>
                    <a:pt x="1222" y="5890"/>
                  </a:cubicBezTo>
                  <a:cubicBezTo>
                    <a:pt x="1212" y="5910"/>
                    <a:pt x="1214" y="5936"/>
                    <a:pt x="1229" y="5955"/>
                  </a:cubicBezTo>
                  <a:cubicBezTo>
                    <a:pt x="1250" y="5981"/>
                    <a:pt x="1288" y="5985"/>
                    <a:pt x="1314" y="5964"/>
                  </a:cubicBezTo>
                  <a:lnTo>
                    <a:pt x="1315" y="5963"/>
                  </a:lnTo>
                  <a:cubicBezTo>
                    <a:pt x="1350" y="6001"/>
                    <a:pt x="1376" y="6046"/>
                    <a:pt x="1392" y="6099"/>
                  </a:cubicBezTo>
                  <a:cubicBezTo>
                    <a:pt x="1423" y="6198"/>
                    <a:pt x="1409" y="6306"/>
                    <a:pt x="1355" y="6394"/>
                  </a:cubicBezTo>
                  <a:cubicBezTo>
                    <a:pt x="1309" y="6468"/>
                    <a:pt x="1238" y="6523"/>
                    <a:pt x="1155" y="6549"/>
                  </a:cubicBezTo>
                  <a:cubicBezTo>
                    <a:pt x="1063" y="6577"/>
                    <a:pt x="965" y="6568"/>
                    <a:pt x="880" y="6523"/>
                  </a:cubicBezTo>
                  <a:cubicBezTo>
                    <a:pt x="870" y="6518"/>
                    <a:pt x="861" y="6512"/>
                    <a:pt x="852" y="6506"/>
                  </a:cubicBezTo>
                  <a:cubicBezTo>
                    <a:pt x="864" y="6485"/>
                    <a:pt x="863" y="6458"/>
                    <a:pt x="847" y="6437"/>
                  </a:cubicBezTo>
                  <a:cubicBezTo>
                    <a:pt x="826" y="6413"/>
                    <a:pt x="791" y="6408"/>
                    <a:pt x="765" y="6427"/>
                  </a:cubicBezTo>
                  <a:cubicBezTo>
                    <a:pt x="738" y="6393"/>
                    <a:pt x="718" y="6354"/>
                    <a:pt x="704" y="6311"/>
                  </a:cubicBezTo>
                  <a:moveTo>
                    <a:pt x="682" y="6736"/>
                  </a:moveTo>
                  <a:cubicBezTo>
                    <a:pt x="682" y="6722"/>
                    <a:pt x="681" y="6709"/>
                    <a:pt x="677" y="6696"/>
                  </a:cubicBezTo>
                  <a:cubicBezTo>
                    <a:pt x="671" y="6677"/>
                    <a:pt x="661" y="6660"/>
                    <a:pt x="648" y="6646"/>
                  </a:cubicBezTo>
                  <a:lnTo>
                    <a:pt x="765" y="6525"/>
                  </a:lnTo>
                  <a:cubicBezTo>
                    <a:pt x="787" y="6540"/>
                    <a:pt x="817" y="6540"/>
                    <a:pt x="838" y="6522"/>
                  </a:cubicBezTo>
                  <a:cubicBezTo>
                    <a:pt x="840" y="6521"/>
                    <a:pt x="841" y="6519"/>
                    <a:pt x="843" y="6518"/>
                  </a:cubicBezTo>
                  <a:cubicBezTo>
                    <a:pt x="853" y="6524"/>
                    <a:pt x="863" y="6530"/>
                    <a:pt x="874" y="6536"/>
                  </a:cubicBezTo>
                  <a:cubicBezTo>
                    <a:pt x="962" y="6582"/>
                    <a:pt x="1063" y="6592"/>
                    <a:pt x="1159" y="6562"/>
                  </a:cubicBezTo>
                  <a:cubicBezTo>
                    <a:pt x="1245" y="6536"/>
                    <a:pt x="1319" y="6479"/>
                    <a:pt x="1367" y="6402"/>
                  </a:cubicBezTo>
                  <a:cubicBezTo>
                    <a:pt x="1424" y="6310"/>
                    <a:pt x="1438" y="6198"/>
                    <a:pt x="1406" y="6094"/>
                  </a:cubicBezTo>
                  <a:cubicBezTo>
                    <a:pt x="1389" y="6040"/>
                    <a:pt x="1361" y="5992"/>
                    <a:pt x="1325" y="5952"/>
                  </a:cubicBezTo>
                  <a:cubicBezTo>
                    <a:pt x="1340" y="5931"/>
                    <a:pt x="1340" y="5901"/>
                    <a:pt x="1323" y="5879"/>
                  </a:cubicBezTo>
                  <a:cubicBezTo>
                    <a:pt x="1321" y="5877"/>
                    <a:pt x="1320" y="5876"/>
                    <a:pt x="1318" y="5874"/>
                  </a:cubicBezTo>
                  <a:lnTo>
                    <a:pt x="1562" y="5562"/>
                  </a:lnTo>
                  <a:cubicBezTo>
                    <a:pt x="1564" y="5563"/>
                    <a:pt x="1565" y="5564"/>
                    <a:pt x="1567" y="5565"/>
                  </a:cubicBezTo>
                  <a:cubicBezTo>
                    <a:pt x="1594" y="5581"/>
                    <a:pt x="1627" y="5580"/>
                    <a:pt x="1652" y="5566"/>
                  </a:cubicBezTo>
                  <a:lnTo>
                    <a:pt x="1942" y="6010"/>
                  </a:lnTo>
                  <a:cubicBezTo>
                    <a:pt x="1929" y="6019"/>
                    <a:pt x="1918" y="6030"/>
                    <a:pt x="1908" y="6044"/>
                  </a:cubicBezTo>
                  <a:cubicBezTo>
                    <a:pt x="1878" y="6088"/>
                    <a:pt x="1878" y="6144"/>
                    <a:pt x="1903" y="6187"/>
                  </a:cubicBezTo>
                  <a:lnTo>
                    <a:pt x="1092" y="6725"/>
                  </a:lnTo>
                  <a:cubicBezTo>
                    <a:pt x="1085" y="6717"/>
                    <a:pt x="1076" y="6709"/>
                    <a:pt x="1065" y="6703"/>
                  </a:cubicBezTo>
                  <a:cubicBezTo>
                    <a:pt x="1023" y="6679"/>
                    <a:pt x="969" y="6694"/>
                    <a:pt x="945" y="6737"/>
                  </a:cubicBezTo>
                  <a:cubicBezTo>
                    <a:pt x="940" y="6745"/>
                    <a:pt x="937" y="6754"/>
                    <a:pt x="935" y="6763"/>
                  </a:cubicBezTo>
                  <a:lnTo>
                    <a:pt x="682" y="6736"/>
                  </a:lnTo>
                  <a:close/>
                  <a:moveTo>
                    <a:pt x="1701" y="7449"/>
                  </a:moveTo>
                  <a:cubicBezTo>
                    <a:pt x="1702" y="7448"/>
                    <a:pt x="1703" y="7446"/>
                    <a:pt x="1705" y="7444"/>
                  </a:cubicBezTo>
                  <a:cubicBezTo>
                    <a:pt x="1715" y="7429"/>
                    <a:pt x="1729" y="7417"/>
                    <a:pt x="1744" y="7408"/>
                  </a:cubicBezTo>
                  <a:lnTo>
                    <a:pt x="1750" y="7405"/>
                  </a:lnTo>
                  <a:cubicBezTo>
                    <a:pt x="1788" y="7387"/>
                    <a:pt x="1833" y="7389"/>
                    <a:pt x="1870" y="7414"/>
                  </a:cubicBezTo>
                  <a:cubicBezTo>
                    <a:pt x="1923" y="7451"/>
                    <a:pt x="1937" y="7525"/>
                    <a:pt x="1900" y="7579"/>
                  </a:cubicBezTo>
                  <a:cubicBezTo>
                    <a:pt x="1863" y="7633"/>
                    <a:pt x="1789" y="7647"/>
                    <a:pt x="1735" y="7610"/>
                  </a:cubicBezTo>
                  <a:cubicBezTo>
                    <a:pt x="1683" y="7574"/>
                    <a:pt x="1668" y="7503"/>
                    <a:pt x="1701" y="7449"/>
                  </a:cubicBezTo>
                  <a:moveTo>
                    <a:pt x="945" y="8825"/>
                  </a:moveTo>
                  <a:cubicBezTo>
                    <a:pt x="860" y="8780"/>
                    <a:pt x="798" y="8705"/>
                    <a:pt x="769" y="8613"/>
                  </a:cubicBezTo>
                  <a:cubicBezTo>
                    <a:pt x="739" y="8513"/>
                    <a:pt x="752" y="8406"/>
                    <a:pt x="807" y="8317"/>
                  </a:cubicBezTo>
                  <a:cubicBezTo>
                    <a:pt x="853" y="8243"/>
                    <a:pt x="924" y="8188"/>
                    <a:pt x="1007" y="8163"/>
                  </a:cubicBezTo>
                  <a:cubicBezTo>
                    <a:pt x="1052" y="8149"/>
                    <a:pt x="1098" y="8144"/>
                    <a:pt x="1143" y="8148"/>
                  </a:cubicBezTo>
                  <a:cubicBezTo>
                    <a:pt x="1141" y="8164"/>
                    <a:pt x="1145" y="8181"/>
                    <a:pt x="1156" y="8194"/>
                  </a:cubicBezTo>
                  <a:cubicBezTo>
                    <a:pt x="1177" y="8220"/>
                    <a:pt x="1215" y="8224"/>
                    <a:pt x="1241" y="8203"/>
                  </a:cubicBezTo>
                  <a:cubicBezTo>
                    <a:pt x="1249" y="8196"/>
                    <a:pt x="1255" y="8187"/>
                    <a:pt x="1259" y="8177"/>
                  </a:cubicBezTo>
                  <a:cubicBezTo>
                    <a:pt x="1266" y="8181"/>
                    <a:pt x="1274" y="8184"/>
                    <a:pt x="1281" y="8188"/>
                  </a:cubicBezTo>
                  <a:cubicBezTo>
                    <a:pt x="1329" y="8214"/>
                    <a:pt x="1370" y="8249"/>
                    <a:pt x="1402" y="8291"/>
                  </a:cubicBezTo>
                  <a:cubicBezTo>
                    <a:pt x="1400" y="8292"/>
                    <a:pt x="1398" y="8293"/>
                    <a:pt x="1397" y="8294"/>
                  </a:cubicBezTo>
                  <a:cubicBezTo>
                    <a:pt x="1371" y="8316"/>
                    <a:pt x="1367" y="8353"/>
                    <a:pt x="1388" y="8379"/>
                  </a:cubicBezTo>
                  <a:cubicBezTo>
                    <a:pt x="1405" y="8400"/>
                    <a:pt x="1433" y="8406"/>
                    <a:pt x="1456" y="8397"/>
                  </a:cubicBezTo>
                  <a:lnTo>
                    <a:pt x="1457" y="8401"/>
                  </a:lnTo>
                  <a:cubicBezTo>
                    <a:pt x="1488" y="8500"/>
                    <a:pt x="1474" y="8608"/>
                    <a:pt x="1419" y="8696"/>
                  </a:cubicBezTo>
                  <a:cubicBezTo>
                    <a:pt x="1418" y="8698"/>
                    <a:pt x="1417" y="8699"/>
                    <a:pt x="1416" y="8701"/>
                  </a:cubicBezTo>
                  <a:cubicBezTo>
                    <a:pt x="1396" y="8693"/>
                    <a:pt x="1373" y="8695"/>
                    <a:pt x="1355" y="8710"/>
                  </a:cubicBezTo>
                  <a:cubicBezTo>
                    <a:pt x="1332" y="8729"/>
                    <a:pt x="1326" y="8761"/>
                    <a:pt x="1340" y="8786"/>
                  </a:cubicBezTo>
                  <a:cubicBezTo>
                    <a:pt x="1305" y="8815"/>
                    <a:pt x="1264" y="8837"/>
                    <a:pt x="1219" y="8851"/>
                  </a:cubicBezTo>
                  <a:cubicBezTo>
                    <a:pt x="1127" y="8879"/>
                    <a:pt x="1030" y="8870"/>
                    <a:pt x="945" y="8825"/>
                  </a:cubicBezTo>
                  <a:moveTo>
                    <a:pt x="1702" y="8942"/>
                  </a:moveTo>
                  <a:cubicBezTo>
                    <a:pt x="1707" y="8963"/>
                    <a:pt x="1703" y="8985"/>
                    <a:pt x="1692" y="9003"/>
                  </a:cubicBezTo>
                  <a:cubicBezTo>
                    <a:pt x="1680" y="9022"/>
                    <a:pt x="1663" y="9035"/>
                    <a:pt x="1641" y="9040"/>
                  </a:cubicBezTo>
                  <a:cubicBezTo>
                    <a:pt x="1620" y="9045"/>
                    <a:pt x="1599" y="9041"/>
                    <a:pt x="1580" y="9030"/>
                  </a:cubicBezTo>
                  <a:cubicBezTo>
                    <a:pt x="1562" y="9018"/>
                    <a:pt x="1549" y="9000"/>
                    <a:pt x="1544" y="8979"/>
                  </a:cubicBezTo>
                  <a:cubicBezTo>
                    <a:pt x="1539" y="8958"/>
                    <a:pt x="1543" y="8936"/>
                    <a:pt x="1554" y="8918"/>
                  </a:cubicBezTo>
                  <a:cubicBezTo>
                    <a:pt x="1565" y="8899"/>
                    <a:pt x="1583" y="8887"/>
                    <a:pt x="1604" y="8882"/>
                  </a:cubicBezTo>
                  <a:cubicBezTo>
                    <a:pt x="1648" y="8871"/>
                    <a:pt x="1692" y="8898"/>
                    <a:pt x="1702" y="8942"/>
                  </a:cubicBezTo>
                  <a:close/>
                  <a:moveTo>
                    <a:pt x="1648" y="8868"/>
                  </a:moveTo>
                  <a:cubicBezTo>
                    <a:pt x="1633" y="8864"/>
                    <a:pt x="1617" y="8864"/>
                    <a:pt x="1601" y="8868"/>
                  </a:cubicBezTo>
                  <a:cubicBezTo>
                    <a:pt x="1584" y="8872"/>
                    <a:pt x="1569" y="8880"/>
                    <a:pt x="1557" y="8892"/>
                  </a:cubicBezTo>
                  <a:lnTo>
                    <a:pt x="1442" y="8791"/>
                  </a:lnTo>
                  <a:cubicBezTo>
                    <a:pt x="1457" y="8769"/>
                    <a:pt x="1457" y="8740"/>
                    <a:pt x="1440" y="8718"/>
                  </a:cubicBezTo>
                  <a:cubicBezTo>
                    <a:pt x="1436" y="8714"/>
                    <a:pt x="1433" y="8711"/>
                    <a:pt x="1429" y="8708"/>
                  </a:cubicBezTo>
                  <a:cubicBezTo>
                    <a:pt x="1430" y="8707"/>
                    <a:pt x="1431" y="8705"/>
                    <a:pt x="1432" y="8704"/>
                  </a:cubicBezTo>
                  <a:cubicBezTo>
                    <a:pt x="1489" y="8612"/>
                    <a:pt x="1503" y="8500"/>
                    <a:pt x="1471" y="8396"/>
                  </a:cubicBezTo>
                  <a:cubicBezTo>
                    <a:pt x="1470" y="8394"/>
                    <a:pt x="1470" y="8392"/>
                    <a:pt x="1469" y="8390"/>
                  </a:cubicBezTo>
                  <a:lnTo>
                    <a:pt x="1473" y="8388"/>
                  </a:lnTo>
                  <a:cubicBezTo>
                    <a:pt x="1494" y="8370"/>
                    <a:pt x="1500" y="8341"/>
                    <a:pt x="1490" y="8317"/>
                  </a:cubicBezTo>
                  <a:lnTo>
                    <a:pt x="1849" y="8133"/>
                  </a:lnTo>
                  <a:cubicBezTo>
                    <a:pt x="1863" y="8156"/>
                    <a:pt x="1883" y="8173"/>
                    <a:pt x="1906" y="8184"/>
                  </a:cubicBezTo>
                  <a:lnTo>
                    <a:pt x="1648" y="8868"/>
                  </a:lnTo>
                  <a:close/>
                  <a:moveTo>
                    <a:pt x="2873" y="7793"/>
                  </a:moveTo>
                  <a:cubicBezTo>
                    <a:pt x="2892" y="7804"/>
                    <a:pt x="2904" y="7822"/>
                    <a:pt x="2909" y="7843"/>
                  </a:cubicBezTo>
                  <a:cubicBezTo>
                    <a:pt x="2914" y="7865"/>
                    <a:pt x="2911" y="7886"/>
                    <a:pt x="2899" y="7905"/>
                  </a:cubicBezTo>
                  <a:cubicBezTo>
                    <a:pt x="2888" y="7923"/>
                    <a:pt x="2870" y="7936"/>
                    <a:pt x="2849" y="7941"/>
                  </a:cubicBezTo>
                  <a:cubicBezTo>
                    <a:pt x="2805" y="7951"/>
                    <a:pt x="2762" y="7924"/>
                    <a:pt x="2751" y="7881"/>
                  </a:cubicBezTo>
                  <a:cubicBezTo>
                    <a:pt x="2746" y="7859"/>
                    <a:pt x="2750" y="7838"/>
                    <a:pt x="2761" y="7819"/>
                  </a:cubicBezTo>
                  <a:cubicBezTo>
                    <a:pt x="2765" y="7814"/>
                    <a:pt x="2769" y="7809"/>
                    <a:pt x="2774" y="7804"/>
                  </a:cubicBezTo>
                  <a:lnTo>
                    <a:pt x="2774" y="7805"/>
                  </a:lnTo>
                  <a:lnTo>
                    <a:pt x="2778" y="7800"/>
                  </a:lnTo>
                  <a:cubicBezTo>
                    <a:pt x="2788" y="7792"/>
                    <a:pt x="2799" y="7786"/>
                    <a:pt x="2812" y="7783"/>
                  </a:cubicBezTo>
                  <a:cubicBezTo>
                    <a:pt x="2833" y="7778"/>
                    <a:pt x="2855" y="7782"/>
                    <a:pt x="2873" y="7793"/>
                  </a:cubicBezTo>
                  <a:close/>
                  <a:moveTo>
                    <a:pt x="2762" y="7795"/>
                  </a:moveTo>
                  <a:cubicBezTo>
                    <a:pt x="2757" y="7800"/>
                    <a:pt x="2753" y="7806"/>
                    <a:pt x="2749" y="7812"/>
                  </a:cubicBezTo>
                  <a:cubicBezTo>
                    <a:pt x="2740" y="7827"/>
                    <a:pt x="2735" y="7844"/>
                    <a:pt x="2735" y="7862"/>
                  </a:cubicBezTo>
                  <a:lnTo>
                    <a:pt x="2077" y="8031"/>
                  </a:lnTo>
                  <a:cubicBezTo>
                    <a:pt x="2056" y="7965"/>
                    <a:pt x="1986" y="7928"/>
                    <a:pt x="1920" y="7949"/>
                  </a:cubicBezTo>
                  <a:cubicBezTo>
                    <a:pt x="1854" y="7969"/>
                    <a:pt x="1817" y="8040"/>
                    <a:pt x="1837" y="8106"/>
                  </a:cubicBezTo>
                  <a:cubicBezTo>
                    <a:pt x="1839" y="8111"/>
                    <a:pt x="1840" y="8116"/>
                    <a:pt x="1842" y="8120"/>
                  </a:cubicBezTo>
                  <a:lnTo>
                    <a:pt x="1483" y="8305"/>
                  </a:lnTo>
                  <a:lnTo>
                    <a:pt x="1481" y="8303"/>
                  </a:lnTo>
                  <a:cubicBezTo>
                    <a:pt x="1465" y="8283"/>
                    <a:pt x="1438" y="8276"/>
                    <a:pt x="1415" y="8284"/>
                  </a:cubicBezTo>
                  <a:cubicBezTo>
                    <a:pt x="1382" y="8240"/>
                    <a:pt x="1339" y="8202"/>
                    <a:pt x="1288" y="8176"/>
                  </a:cubicBezTo>
                  <a:cubicBezTo>
                    <a:pt x="1280" y="8171"/>
                    <a:pt x="1271" y="8167"/>
                    <a:pt x="1262" y="8163"/>
                  </a:cubicBezTo>
                  <a:cubicBezTo>
                    <a:pt x="1264" y="8148"/>
                    <a:pt x="1260" y="8131"/>
                    <a:pt x="1249" y="8118"/>
                  </a:cubicBezTo>
                  <a:cubicBezTo>
                    <a:pt x="1242" y="8108"/>
                    <a:pt x="1232" y="8102"/>
                    <a:pt x="1221" y="8099"/>
                  </a:cubicBezTo>
                  <a:lnTo>
                    <a:pt x="1264" y="7875"/>
                  </a:lnTo>
                  <a:cubicBezTo>
                    <a:pt x="1274" y="7876"/>
                    <a:pt x="1284" y="7876"/>
                    <a:pt x="1294" y="7873"/>
                  </a:cubicBezTo>
                  <a:cubicBezTo>
                    <a:pt x="1341" y="7862"/>
                    <a:pt x="1371" y="7815"/>
                    <a:pt x="1360" y="7767"/>
                  </a:cubicBezTo>
                  <a:cubicBezTo>
                    <a:pt x="1359" y="7764"/>
                    <a:pt x="1357" y="7761"/>
                    <a:pt x="1356" y="7758"/>
                  </a:cubicBezTo>
                  <a:lnTo>
                    <a:pt x="1688" y="7580"/>
                  </a:lnTo>
                  <a:cubicBezTo>
                    <a:pt x="1698" y="7596"/>
                    <a:pt x="1710" y="7610"/>
                    <a:pt x="1726" y="7621"/>
                  </a:cubicBezTo>
                  <a:cubicBezTo>
                    <a:pt x="1787" y="7663"/>
                    <a:pt x="1870" y="7648"/>
                    <a:pt x="1912" y="7588"/>
                  </a:cubicBezTo>
                  <a:cubicBezTo>
                    <a:pt x="1913" y="7586"/>
                    <a:pt x="1914" y="7584"/>
                    <a:pt x="1916" y="7582"/>
                  </a:cubicBezTo>
                  <a:cubicBezTo>
                    <a:pt x="1953" y="7522"/>
                    <a:pt x="1936" y="7443"/>
                    <a:pt x="1878" y="7402"/>
                  </a:cubicBezTo>
                  <a:cubicBezTo>
                    <a:pt x="1839" y="7375"/>
                    <a:pt x="1790" y="7372"/>
                    <a:pt x="1749" y="7390"/>
                  </a:cubicBezTo>
                  <a:lnTo>
                    <a:pt x="1522" y="6961"/>
                  </a:lnTo>
                  <a:cubicBezTo>
                    <a:pt x="1530" y="6956"/>
                    <a:pt x="1536" y="6949"/>
                    <a:pt x="1541" y="6941"/>
                  </a:cubicBezTo>
                  <a:cubicBezTo>
                    <a:pt x="1557" y="6912"/>
                    <a:pt x="1547" y="6875"/>
                    <a:pt x="1518" y="6859"/>
                  </a:cubicBezTo>
                  <a:cubicBezTo>
                    <a:pt x="1489" y="6843"/>
                    <a:pt x="1452" y="6853"/>
                    <a:pt x="1436" y="6882"/>
                  </a:cubicBezTo>
                  <a:cubicBezTo>
                    <a:pt x="1419" y="6911"/>
                    <a:pt x="1430" y="6948"/>
                    <a:pt x="1459" y="6964"/>
                  </a:cubicBezTo>
                  <a:cubicBezTo>
                    <a:pt x="1475" y="6973"/>
                    <a:pt x="1493" y="6974"/>
                    <a:pt x="1510" y="6968"/>
                  </a:cubicBezTo>
                  <a:lnTo>
                    <a:pt x="1736" y="7397"/>
                  </a:lnTo>
                  <a:cubicBezTo>
                    <a:pt x="1727" y="7402"/>
                    <a:pt x="1718" y="7408"/>
                    <a:pt x="1710" y="7416"/>
                  </a:cubicBezTo>
                  <a:lnTo>
                    <a:pt x="1090" y="6836"/>
                  </a:lnTo>
                  <a:cubicBezTo>
                    <a:pt x="1094" y="6832"/>
                    <a:pt x="1097" y="6828"/>
                    <a:pt x="1099" y="6823"/>
                  </a:cubicBezTo>
                  <a:cubicBezTo>
                    <a:pt x="1115" y="6796"/>
                    <a:pt x="1114" y="6763"/>
                    <a:pt x="1099" y="6737"/>
                  </a:cubicBezTo>
                  <a:lnTo>
                    <a:pt x="1911" y="6199"/>
                  </a:lnTo>
                  <a:cubicBezTo>
                    <a:pt x="1920" y="6211"/>
                    <a:pt x="1930" y="6221"/>
                    <a:pt x="1942" y="6229"/>
                  </a:cubicBezTo>
                  <a:cubicBezTo>
                    <a:pt x="1971" y="6249"/>
                    <a:pt x="2007" y="6257"/>
                    <a:pt x="2042" y="6251"/>
                  </a:cubicBezTo>
                  <a:cubicBezTo>
                    <a:pt x="2077" y="6244"/>
                    <a:pt x="2107" y="6225"/>
                    <a:pt x="2127" y="6195"/>
                  </a:cubicBezTo>
                  <a:cubicBezTo>
                    <a:pt x="2129" y="6193"/>
                    <a:pt x="2130" y="6192"/>
                    <a:pt x="2131" y="6190"/>
                  </a:cubicBezTo>
                  <a:cubicBezTo>
                    <a:pt x="2153" y="6154"/>
                    <a:pt x="2156" y="6112"/>
                    <a:pt x="2143" y="6075"/>
                  </a:cubicBezTo>
                  <a:lnTo>
                    <a:pt x="2533" y="5908"/>
                  </a:lnTo>
                  <a:cubicBezTo>
                    <a:pt x="2545" y="5926"/>
                    <a:pt x="2563" y="5939"/>
                    <a:pt x="2583" y="5945"/>
                  </a:cubicBezTo>
                  <a:lnTo>
                    <a:pt x="2249" y="7242"/>
                  </a:lnTo>
                  <a:cubicBezTo>
                    <a:pt x="2230" y="7238"/>
                    <a:pt x="2208" y="7239"/>
                    <a:pt x="2188" y="7245"/>
                  </a:cubicBezTo>
                  <a:cubicBezTo>
                    <a:pt x="2121" y="7266"/>
                    <a:pt x="2084" y="7336"/>
                    <a:pt x="2105" y="7402"/>
                  </a:cubicBezTo>
                  <a:cubicBezTo>
                    <a:pt x="2125" y="7469"/>
                    <a:pt x="2196" y="7506"/>
                    <a:pt x="2262" y="7486"/>
                  </a:cubicBezTo>
                  <a:cubicBezTo>
                    <a:pt x="2285" y="7479"/>
                    <a:pt x="2305" y="7465"/>
                    <a:pt x="2319" y="7448"/>
                  </a:cubicBezTo>
                  <a:lnTo>
                    <a:pt x="2762" y="7795"/>
                  </a:lnTo>
                  <a:close/>
                  <a:moveTo>
                    <a:pt x="2837" y="6987"/>
                  </a:moveTo>
                  <a:cubicBezTo>
                    <a:pt x="2803" y="7016"/>
                    <a:pt x="2751" y="7010"/>
                    <a:pt x="2723" y="6976"/>
                  </a:cubicBezTo>
                  <a:cubicBezTo>
                    <a:pt x="2701" y="6949"/>
                    <a:pt x="2699" y="6911"/>
                    <a:pt x="2717" y="6882"/>
                  </a:cubicBezTo>
                  <a:cubicBezTo>
                    <a:pt x="2722" y="6874"/>
                    <a:pt x="2728" y="6867"/>
                    <a:pt x="2735" y="6862"/>
                  </a:cubicBezTo>
                  <a:cubicBezTo>
                    <a:pt x="2769" y="6833"/>
                    <a:pt x="2820" y="6838"/>
                    <a:pt x="2849" y="6873"/>
                  </a:cubicBezTo>
                  <a:cubicBezTo>
                    <a:pt x="2871" y="6900"/>
                    <a:pt x="2873" y="6938"/>
                    <a:pt x="2855" y="6967"/>
                  </a:cubicBezTo>
                  <a:cubicBezTo>
                    <a:pt x="2850" y="6975"/>
                    <a:pt x="2844" y="6982"/>
                    <a:pt x="2837" y="6987"/>
                  </a:cubicBezTo>
                  <a:close/>
                  <a:moveTo>
                    <a:pt x="2881" y="6933"/>
                  </a:moveTo>
                  <a:cubicBezTo>
                    <a:pt x="2883" y="6909"/>
                    <a:pt x="2876" y="6884"/>
                    <a:pt x="2860" y="6864"/>
                  </a:cubicBezTo>
                  <a:cubicBezTo>
                    <a:pt x="2827" y="6823"/>
                    <a:pt x="2766" y="6817"/>
                    <a:pt x="2726" y="6850"/>
                  </a:cubicBezTo>
                  <a:cubicBezTo>
                    <a:pt x="2717" y="6857"/>
                    <a:pt x="2710" y="6865"/>
                    <a:pt x="2705" y="6874"/>
                  </a:cubicBezTo>
                  <a:cubicBezTo>
                    <a:pt x="2685" y="6907"/>
                    <a:pt x="2686" y="6948"/>
                    <a:pt x="2708" y="6979"/>
                  </a:cubicBezTo>
                  <a:lnTo>
                    <a:pt x="2322" y="7285"/>
                  </a:lnTo>
                  <a:cubicBezTo>
                    <a:pt x="2307" y="7267"/>
                    <a:pt x="2286" y="7253"/>
                    <a:pt x="2263" y="7245"/>
                  </a:cubicBezTo>
                  <a:lnTo>
                    <a:pt x="2597" y="5948"/>
                  </a:lnTo>
                  <a:cubicBezTo>
                    <a:pt x="2607" y="5949"/>
                    <a:pt x="2617" y="5949"/>
                    <a:pt x="2628" y="5946"/>
                  </a:cubicBezTo>
                  <a:cubicBezTo>
                    <a:pt x="2661" y="5939"/>
                    <a:pt x="2685" y="5913"/>
                    <a:pt x="2693" y="5882"/>
                  </a:cubicBezTo>
                  <a:lnTo>
                    <a:pt x="2974" y="5921"/>
                  </a:lnTo>
                  <a:cubicBezTo>
                    <a:pt x="2973" y="5939"/>
                    <a:pt x="2978" y="5957"/>
                    <a:pt x="2989" y="5971"/>
                  </a:cubicBezTo>
                  <a:cubicBezTo>
                    <a:pt x="3013" y="6000"/>
                    <a:pt x="3055" y="6004"/>
                    <a:pt x="3084" y="5980"/>
                  </a:cubicBezTo>
                  <a:cubicBezTo>
                    <a:pt x="3090" y="5976"/>
                    <a:pt x="3095" y="5970"/>
                    <a:pt x="3099" y="5964"/>
                  </a:cubicBezTo>
                  <a:cubicBezTo>
                    <a:pt x="3114" y="5939"/>
                    <a:pt x="3112" y="5908"/>
                    <a:pt x="3094" y="5885"/>
                  </a:cubicBezTo>
                  <a:cubicBezTo>
                    <a:pt x="3070" y="5857"/>
                    <a:pt x="3028" y="5852"/>
                    <a:pt x="2999" y="5876"/>
                  </a:cubicBezTo>
                  <a:cubicBezTo>
                    <a:pt x="2993" y="5881"/>
                    <a:pt x="2988" y="5886"/>
                    <a:pt x="2984" y="5893"/>
                  </a:cubicBezTo>
                  <a:cubicBezTo>
                    <a:pt x="2981" y="5897"/>
                    <a:pt x="2979" y="5902"/>
                    <a:pt x="2978" y="5907"/>
                  </a:cubicBezTo>
                  <a:lnTo>
                    <a:pt x="2695" y="5868"/>
                  </a:lnTo>
                  <a:cubicBezTo>
                    <a:pt x="2696" y="5859"/>
                    <a:pt x="2696" y="5849"/>
                    <a:pt x="2694" y="5840"/>
                  </a:cubicBezTo>
                  <a:cubicBezTo>
                    <a:pt x="2682" y="5793"/>
                    <a:pt x="2635" y="5763"/>
                    <a:pt x="2587" y="5774"/>
                  </a:cubicBezTo>
                  <a:cubicBezTo>
                    <a:pt x="2540" y="5786"/>
                    <a:pt x="2510" y="5833"/>
                    <a:pt x="2522" y="5881"/>
                  </a:cubicBezTo>
                  <a:cubicBezTo>
                    <a:pt x="2523" y="5886"/>
                    <a:pt x="2525" y="5891"/>
                    <a:pt x="2527" y="5895"/>
                  </a:cubicBezTo>
                  <a:lnTo>
                    <a:pt x="2138" y="6061"/>
                  </a:lnTo>
                  <a:cubicBezTo>
                    <a:pt x="2128" y="6041"/>
                    <a:pt x="2113" y="6024"/>
                    <a:pt x="2094" y="6010"/>
                  </a:cubicBezTo>
                  <a:lnTo>
                    <a:pt x="2090" y="6008"/>
                  </a:lnTo>
                  <a:lnTo>
                    <a:pt x="2443" y="5383"/>
                  </a:lnTo>
                  <a:cubicBezTo>
                    <a:pt x="2454" y="5387"/>
                    <a:pt x="2466" y="5388"/>
                    <a:pt x="2477" y="5385"/>
                  </a:cubicBezTo>
                  <a:cubicBezTo>
                    <a:pt x="2492" y="5381"/>
                    <a:pt x="2504" y="5373"/>
                    <a:pt x="2512" y="5361"/>
                  </a:cubicBezTo>
                  <a:cubicBezTo>
                    <a:pt x="2601" y="5396"/>
                    <a:pt x="2699" y="5400"/>
                    <a:pt x="2792" y="5371"/>
                  </a:cubicBezTo>
                  <a:cubicBezTo>
                    <a:pt x="2889" y="5341"/>
                    <a:pt x="2973" y="5277"/>
                    <a:pt x="3027" y="5190"/>
                  </a:cubicBezTo>
                  <a:cubicBezTo>
                    <a:pt x="3075" y="5112"/>
                    <a:pt x="3096" y="5021"/>
                    <a:pt x="3089" y="4932"/>
                  </a:cubicBezTo>
                  <a:cubicBezTo>
                    <a:pt x="3117" y="4923"/>
                    <a:pt x="3135" y="4895"/>
                    <a:pt x="3131" y="4865"/>
                  </a:cubicBezTo>
                  <a:lnTo>
                    <a:pt x="3245" y="4834"/>
                  </a:lnTo>
                  <a:cubicBezTo>
                    <a:pt x="3254" y="4863"/>
                    <a:pt x="3271" y="4888"/>
                    <a:pt x="3298" y="4907"/>
                  </a:cubicBezTo>
                  <a:cubicBezTo>
                    <a:pt x="3327" y="4927"/>
                    <a:pt x="3362" y="4934"/>
                    <a:pt x="3397" y="4928"/>
                  </a:cubicBezTo>
                  <a:cubicBezTo>
                    <a:pt x="3404" y="4927"/>
                    <a:pt x="3411" y="4925"/>
                    <a:pt x="3418" y="4922"/>
                  </a:cubicBezTo>
                  <a:lnTo>
                    <a:pt x="3526" y="5234"/>
                  </a:lnTo>
                  <a:cubicBezTo>
                    <a:pt x="3488" y="5251"/>
                    <a:pt x="3466" y="5293"/>
                    <a:pt x="3476" y="5335"/>
                  </a:cubicBezTo>
                  <a:cubicBezTo>
                    <a:pt x="3478" y="5345"/>
                    <a:pt x="3482" y="5354"/>
                    <a:pt x="3488" y="5362"/>
                  </a:cubicBezTo>
                  <a:lnTo>
                    <a:pt x="3329" y="5484"/>
                  </a:lnTo>
                  <a:cubicBezTo>
                    <a:pt x="3307" y="5462"/>
                    <a:pt x="3272" y="5459"/>
                    <a:pt x="3248" y="5479"/>
                  </a:cubicBezTo>
                  <a:cubicBezTo>
                    <a:pt x="3222" y="5500"/>
                    <a:pt x="3218" y="5538"/>
                    <a:pt x="3239" y="5564"/>
                  </a:cubicBezTo>
                  <a:cubicBezTo>
                    <a:pt x="3260" y="5590"/>
                    <a:pt x="3298" y="5594"/>
                    <a:pt x="3324" y="5573"/>
                  </a:cubicBezTo>
                  <a:cubicBezTo>
                    <a:pt x="3348" y="5554"/>
                    <a:pt x="3353" y="5521"/>
                    <a:pt x="3338" y="5495"/>
                  </a:cubicBezTo>
                  <a:lnTo>
                    <a:pt x="3497" y="5374"/>
                  </a:lnTo>
                  <a:cubicBezTo>
                    <a:pt x="3517" y="5397"/>
                    <a:pt x="3549" y="5408"/>
                    <a:pt x="3582" y="5401"/>
                  </a:cubicBezTo>
                  <a:cubicBezTo>
                    <a:pt x="3626" y="5390"/>
                    <a:pt x="3654" y="5348"/>
                    <a:pt x="3649" y="5304"/>
                  </a:cubicBezTo>
                  <a:lnTo>
                    <a:pt x="4622" y="5104"/>
                  </a:lnTo>
                  <a:cubicBezTo>
                    <a:pt x="4634" y="5150"/>
                    <a:pt x="4671" y="5186"/>
                    <a:pt x="4719" y="5197"/>
                  </a:cubicBezTo>
                  <a:lnTo>
                    <a:pt x="4579" y="5734"/>
                  </a:lnTo>
                  <a:lnTo>
                    <a:pt x="4577" y="5734"/>
                  </a:lnTo>
                  <a:cubicBezTo>
                    <a:pt x="4541" y="5729"/>
                    <a:pt x="4507" y="5746"/>
                    <a:pt x="4489" y="5775"/>
                  </a:cubicBezTo>
                  <a:lnTo>
                    <a:pt x="4315" y="5681"/>
                  </a:lnTo>
                  <a:lnTo>
                    <a:pt x="4301" y="5568"/>
                  </a:lnTo>
                  <a:cubicBezTo>
                    <a:pt x="4333" y="5560"/>
                    <a:pt x="4352" y="5528"/>
                    <a:pt x="4345" y="5496"/>
                  </a:cubicBezTo>
                  <a:cubicBezTo>
                    <a:pt x="4337" y="5464"/>
                    <a:pt x="4305" y="5444"/>
                    <a:pt x="4272" y="5451"/>
                  </a:cubicBezTo>
                  <a:cubicBezTo>
                    <a:pt x="4240" y="5459"/>
                    <a:pt x="4220" y="5491"/>
                    <a:pt x="4227" y="5524"/>
                  </a:cubicBezTo>
                  <a:cubicBezTo>
                    <a:pt x="4234" y="5552"/>
                    <a:pt x="4259" y="5571"/>
                    <a:pt x="4287" y="5570"/>
                  </a:cubicBezTo>
                  <a:lnTo>
                    <a:pt x="4299" y="5673"/>
                  </a:lnTo>
                  <a:lnTo>
                    <a:pt x="4012" y="5518"/>
                  </a:lnTo>
                  <a:cubicBezTo>
                    <a:pt x="4015" y="5512"/>
                    <a:pt x="4018" y="5505"/>
                    <a:pt x="4019" y="5498"/>
                  </a:cubicBezTo>
                  <a:cubicBezTo>
                    <a:pt x="4021" y="5480"/>
                    <a:pt x="4017" y="5462"/>
                    <a:pt x="4006" y="5448"/>
                  </a:cubicBezTo>
                  <a:cubicBezTo>
                    <a:pt x="3995" y="5434"/>
                    <a:pt x="3980" y="5424"/>
                    <a:pt x="3962" y="5422"/>
                  </a:cubicBezTo>
                  <a:cubicBezTo>
                    <a:pt x="3935" y="5418"/>
                    <a:pt x="3909" y="5430"/>
                    <a:pt x="3895" y="5453"/>
                  </a:cubicBezTo>
                  <a:cubicBezTo>
                    <a:pt x="3890" y="5461"/>
                    <a:pt x="3887" y="5470"/>
                    <a:pt x="3885" y="5479"/>
                  </a:cubicBezTo>
                  <a:cubicBezTo>
                    <a:pt x="3880" y="5516"/>
                    <a:pt x="3906" y="5550"/>
                    <a:pt x="3942" y="5555"/>
                  </a:cubicBezTo>
                  <a:cubicBezTo>
                    <a:pt x="3966" y="5559"/>
                    <a:pt x="3990" y="5549"/>
                    <a:pt x="4005" y="5530"/>
                  </a:cubicBezTo>
                  <a:lnTo>
                    <a:pt x="4301" y="5690"/>
                  </a:lnTo>
                  <a:lnTo>
                    <a:pt x="4321" y="5860"/>
                  </a:lnTo>
                  <a:lnTo>
                    <a:pt x="4070" y="5908"/>
                  </a:lnTo>
                  <a:cubicBezTo>
                    <a:pt x="4061" y="5878"/>
                    <a:pt x="4030" y="5860"/>
                    <a:pt x="3999" y="5867"/>
                  </a:cubicBezTo>
                  <a:cubicBezTo>
                    <a:pt x="3967" y="5875"/>
                    <a:pt x="3946" y="5907"/>
                    <a:pt x="3954" y="5940"/>
                  </a:cubicBezTo>
                  <a:cubicBezTo>
                    <a:pt x="3962" y="5972"/>
                    <a:pt x="3994" y="5992"/>
                    <a:pt x="4027" y="5984"/>
                  </a:cubicBezTo>
                  <a:cubicBezTo>
                    <a:pt x="4056" y="5978"/>
                    <a:pt x="4075" y="5951"/>
                    <a:pt x="4073" y="5922"/>
                  </a:cubicBezTo>
                  <a:lnTo>
                    <a:pt x="4323" y="5874"/>
                  </a:lnTo>
                  <a:lnTo>
                    <a:pt x="4459" y="7022"/>
                  </a:lnTo>
                  <a:cubicBezTo>
                    <a:pt x="4454" y="7023"/>
                    <a:pt x="4449" y="7024"/>
                    <a:pt x="4444" y="7026"/>
                  </a:cubicBezTo>
                  <a:cubicBezTo>
                    <a:pt x="4394" y="7041"/>
                    <a:pt x="4360" y="7085"/>
                    <a:pt x="4355" y="7134"/>
                  </a:cubicBezTo>
                  <a:lnTo>
                    <a:pt x="4217" y="7129"/>
                  </a:lnTo>
                  <a:cubicBezTo>
                    <a:pt x="4217" y="7124"/>
                    <a:pt x="4217" y="7118"/>
                    <a:pt x="4215" y="7113"/>
                  </a:cubicBezTo>
                  <a:cubicBezTo>
                    <a:pt x="4209" y="7086"/>
                    <a:pt x="4186" y="7068"/>
                    <a:pt x="4159" y="7067"/>
                  </a:cubicBezTo>
                  <a:cubicBezTo>
                    <a:pt x="4157" y="7037"/>
                    <a:pt x="4151" y="7007"/>
                    <a:pt x="4142" y="6978"/>
                  </a:cubicBezTo>
                  <a:cubicBezTo>
                    <a:pt x="4109" y="6870"/>
                    <a:pt x="4035" y="6782"/>
                    <a:pt x="3935" y="6729"/>
                  </a:cubicBezTo>
                  <a:cubicBezTo>
                    <a:pt x="3835" y="6676"/>
                    <a:pt x="3721" y="6665"/>
                    <a:pt x="3612" y="6699"/>
                  </a:cubicBezTo>
                  <a:cubicBezTo>
                    <a:pt x="3514" y="6729"/>
                    <a:pt x="3431" y="6793"/>
                    <a:pt x="3377" y="6880"/>
                  </a:cubicBezTo>
                  <a:cubicBezTo>
                    <a:pt x="3360" y="6909"/>
                    <a:pt x="3346" y="6939"/>
                    <a:pt x="3335" y="6970"/>
                  </a:cubicBezTo>
                  <a:cubicBezTo>
                    <a:pt x="3328" y="6969"/>
                    <a:pt x="3320" y="6969"/>
                    <a:pt x="3313" y="6971"/>
                  </a:cubicBezTo>
                  <a:cubicBezTo>
                    <a:pt x="3295" y="6975"/>
                    <a:pt x="3280" y="6987"/>
                    <a:pt x="3273" y="7003"/>
                  </a:cubicBezTo>
                  <a:lnTo>
                    <a:pt x="2881" y="6933"/>
                  </a:lnTo>
                  <a:close/>
                  <a:moveTo>
                    <a:pt x="2992" y="5910"/>
                  </a:moveTo>
                  <a:cubicBezTo>
                    <a:pt x="2993" y="5907"/>
                    <a:pt x="2994" y="5903"/>
                    <a:pt x="2996" y="5900"/>
                  </a:cubicBezTo>
                  <a:cubicBezTo>
                    <a:pt x="2999" y="5895"/>
                    <a:pt x="3003" y="5891"/>
                    <a:pt x="3008" y="5887"/>
                  </a:cubicBezTo>
                  <a:cubicBezTo>
                    <a:pt x="3031" y="5868"/>
                    <a:pt x="3064" y="5872"/>
                    <a:pt x="3083" y="5894"/>
                  </a:cubicBezTo>
                  <a:cubicBezTo>
                    <a:pt x="3097" y="5912"/>
                    <a:pt x="3099" y="5937"/>
                    <a:pt x="3087" y="5956"/>
                  </a:cubicBezTo>
                  <a:cubicBezTo>
                    <a:pt x="3084" y="5961"/>
                    <a:pt x="3080" y="5965"/>
                    <a:pt x="3075" y="5969"/>
                  </a:cubicBezTo>
                  <a:cubicBezTo>
                    <a:pt x="3052" y="5988"/>
                    <a:pt x="3019" y="5984"/>
                    <a:pt x="3000" y="5962"/>
                  </a:cubicBezTo>
                  <a:cubicBezTo>
                    <a:pt x="2991" y="5951"/>
                    <a:pt x="2987" y="5937"/>
                    <a:pt x="2989" y="5923"/>
                  </a:cubicBezTo>
                  <a:lnTo>
                    <a:pt x="2992" y="5910"/>
                  </a:lnTo>
                  <a:close/>
                  <a:moveTo>
                    <a:pt x="4477" y="5809"/>
                  </a:moveTo>
                  <a:cubicBezTo>
                    <a:pt x="4476" y="5816"/>
                    <a:pt x="4476" y="5824"/>
                    <a:pt x="4476" y="5831"/>
                  </a:cubicBezTo>
                  <a:lnTo>
                    <a:pt x="4335" y="5857"/>
                  </a:lnTo>
                  <a:lnTo>
                    <a:pt x="4317" y="5699"/>
                  </a:lnTo>
                  <a:lnTo>
                    <a:pt x="4482" y="5788"/>
                  </a:lnTo>
                  <a:cubicBezTo>
                    <a:pt x="4480" y="5795"/>
                    <a:pt x="4478" y="5801"/>
                    <a:pt x="4477" y="5809"/>
                  </a:cubicBezTo>
                  <a:moveTo>
                    <a:pt x="3944" y="5541"/>
                  </a:moveTo>
                  <a:cubicBezTo>
                    <a:pt x="3915" y="5537"/>
                    <a:pt x="3895" y="5510"/>
                    <a:pt x="3899" y="5481"/>
                  </a:cubicBezTo>
                  <a:cubicBezTo>
                    <a:pt x="3901" y="5474"/>
                    <a:pt x="3903" y="5467"/>
                    <a:pt x="3907" y="5460"/>
                  </a:cubicBezTo>
                  <a:cubicBezTo>
                    <a:pt x="3918" y="5442"/>
                    <a:pt x="3939" y="5433"/>
                    <a:pt x="3960" y="5436"/>
                  </a:cubicBezTo>
                  <a:cubicBezTo>
                    <a:pt x="3974" y="5438"/>
                    <a:pt x="3986" y="5445"/>
                    <a:pt x="3995" y="5457"/>
                  </a:cubicBezTo>
                  <a:cubicBezTo>
                    <a:pt x="4003" y="5468"/>
                    <a:pt x="4007" y="5482"/>
                    <a:pt x="4005" y="5496"/>
                  </a:cubicBezTo>
                  <a:cubicBezTo>
                    <a:pt x="4004" y="5503"/>
                    <a:pt x="4001" y="5510"/>
                    <a:pt x="3997" y="5516"/>
                  </a:cubicBezTo>
                  <a:cubicBezTo>
                    <a:pt x="3986" y="5534"/>
                    <a:pt x="3965" y="5544"/>
                    <a:pt x="3944" y="5541"/>
                  </a:cubicBezTo>
                  <a:close/>
                  <a:moveTo>
                    <a:pt x="3346" y="7224"/>
                  </a:moveTo>
                  <a:cubicBezTo>
                    <a:pt x="3333" y="7180"/>
                    <a:pt x="3327" y="7135"/>
                    <a:pt x="3328" y="7090"/>
                  </a:cubicBezTo>
                  <a:cubicBezTo>
                    <a:pt x="3332" y="7090"/>
                    <a:pt x="3336" y="7089"/>
                    <a:pt x="3340" y="7088"/>
                  </a:cubicBezTo>
                  <a:cubicBezTo>
                    <a:pt x="3373" y="7080"/>
                    <a:pt x="3393" y="7048"/>
                    <a:pt x="3385" y="7016"/>
                  </a:cubicBezTo>
                  <a:cubicBezTo>
                    <a:pt x="3381" y="6996"/>
                    <a:pt x="3367" y="6981"/>
                    <a:pt x="3349" y="6974"/>
                  </a:cubicBezTo>
                  <a:cubicBezTo>
                    <a:pt x="3359" y="6944"/>
                    <a:pt x="3372" y="6915"/>
                    <a:pt x="3389" y="6888"/>
                  </a:cubicBezTo>
                  <a:cubicBezTo>
                    <a:pt x="3441" y="6804"/>
                    <a:pt x="3522" y="6741"/>
                    <a:pt x="3617" y="6712"/>
                  </a:cubicBezTo>
                  <a:cubicBezTo>
                    <a:pt x="3721" y="6680"/>
                    <a:pt x="3832" y="6690"/>
                    <a:pt x="3929" y="6741"/>
                  </a:cubicBezTo>
                  <a:cubicBezTo>
                    <a:pt x="4025" y="6793"/>
                    <a:pt x="4096" y="6878"/>
                    <a:pt x="4128" y="6983"/>
                  </a:cubicBezTo>
                  <a:cubicBezTo>
                    <a:pt x="4137" y="7011"/>
                    <a:pt x="4143" y="7039"/>
                    <a:pt x="4145" y="7068"/>
                  </a:cubicBezTo>
                  <a:lnTo>
                    <a:pt x="4143" y="7068"/>
                  </a:lnTo>
                  <a:cubicBezTo>
                    <a:pt x="4111" y="7076"/>
                    <a:pt x="4090" y="7108"/>
                    <a:pt x="4098" y="7141"/>
                  </a:cubicBezTo>
                  <a:cubicBezTo>
                    <a:pt x="4103" y="7162"/>
                    <a:pt x="4119" y="7178"/>
                    <a:pt x="4138" y="7184"/>
                  </a:cubicBezTo>
                  <a:cubicBezTo>
                    <a:pt x="4129" y="7231"/>
                    <a:pt x="4111" y="7277"/>
                    <a:pt x="4085" y="7319"/>
                  </a:cubicBezTo>
                  <a:cubicBezTo>
                    <a:pt x="4033" y="7403"/>
                    <a:pt x="3953" y="7465"/>
                    <a:pt x="3858" y="7495"/>
                  </a:cubicBezTo>
                  <a:cubicBezTo>
                    <a:pt x="3754" y="7527"/>
                    <a:pt x="3643" y="7516"/>
                    <a:pt x="3546" y="7465"/>
                  </a:cubicBezTo>
                  <a:cubicBezTo>
                    <a:pt x="3538" y="7461"/>
                    <a:pt x="3531" y="7457"/>
                    <a:pt x="3523" y="7452"/>
                  </a:cubicBezTo>
                  <a:cubicBezTo>
                    <a:pt x="3527" y="7442"/>
                    <a:pt x="3527" y="7431"/>
                    <a:pt x="3525" y="7419"/>
                  </a:cubicBezTo>
                  <a:cubicBezTo>
                    <a:pt x="3517" y="7387"/>
                    <a:pt x="3485" y="7367"/>
                    <a:pt x="3452" y="7374"/>
                  </a:cubicBezTo>
                  <a:cubicBezTo>
                    <a:pt x="3446" y="7376"/>
                    <a:pt x="3441" y="7378"/>
                    <a:pt x="3436" y="7381"/>
                  </a:cubicBezTo>
                  <a:cubicBezTo>
                    <a:pt x="3395" y="7337"/>
                    <a:pt x="3364" y="7283"/>
                    <a:pt x="3346" y="7224"/>
                  </a:cubicBezTo>
                  <a:moveTo>
                    <a:pt x="4085" y="7749"/>
                  </a:moveTo>
                  <a:cubicBezTo>
                    <a:pt x="4084" y="7760"/>
                    <a:pt x="4080" y="7771"/>
                    <a:pt x="4074" y="7780"/>
                  </a:cubicBezTo>
                  <a:cubicBezTo>
                    <a:pt x="4057" y="7808"/>
                    <a:pt x="4025" y="7823"/>
                    <a:pt x="3993" y="7818"/>
                  </a:cubicBezTo>
                  <a:cubicBezTo>
                    <a:pt x="3972" y="7815"/>
                    <a:pt x="3953" y="7804"/>
                    <a:pt x="3940" y="7786"/>
                  </a:cubicBezTo>
                  <a:cubicBezTo>
                    <a:pt x="3927" y="7769"/>
                    <a:pt x="3921" y="7748"/>
                    <a:pt x="3925" y="7726"/>
                  </a:cubicBezTo>
                  <a:cubicBezTo>
                    <a:pt x="3926" y="7715"/>
                    <a:pt x="3930" y="7704"/>
                    <a:pt x="3936" y="7695"/>
                  </a:cubicBezTo>
                  <a:cubicBezTo>
                    <a:pt x="3953" y="7668"/>
                    <a:pt x="3984" y="7653"/>
                    <a:pt x="4016" y="7657"/>
                  </a:cubicBezTo>
                  <a:cubicBezTo>
                    <a:pt x="4061" y="7664"/>
                    <a:pt x="4091" y="7705"/>
                    <a:pt x="4085" y="7749"/>
                  </a:cubicBezTo>
                  <a:close/>
                  <a:moveTo>
                    <a:pt x="4063" y="7662"/>
                  </a:moveTo>
                  <a:cubicBezTo>
                    <a:pt x="4050" y="7652"/>
                    <a:pt x="4035" y="7646"/>
                    <a:pt x="4018" y="7643"/>
                  </a:cubicBezTo>
                  <a:cubicBezTo>
                    <a:pt x="3981" y="7638"/>
                    <a:pt x="3944" y="7655"/>
                    <a:pt x="3924" y="7687"/>
                  </a:cubicBezTo>
                  <a:cubicBezTo>
                    <a:pt x="3918" y="7697"/>
                    <a:pt x="3914" y="7707"/>
                    <a:pt x="3911" y="7718"/>
                  </a:cubicBezTo>
                  <a:lnTo>
                    <a:pt x="3373" y="7728"/>
                  </a:lnTo>
                  <a:cubicBezTo>
                    <a:pt x="3372" y="7719"/>
                    <a:pt x="3370" y="7710"/>
                    <a:pt x="3368" y="7701"/>
                  </a:cubicBezTo>
                  <a:cubicBezTo>
                    <a:pt x="3361" y="7678"/>
                    <a:pt x="3347" y="7659"/>
                    <a:pt x="3331" y="7644"/>
                  </a:cubicBezTo>
                  <a:lnTo>
                    <a:pt x="3441" y="7488"/>
                  </a:lnTo>
                  <a:cubicBezTo>
                    <a:pt x="3453" y="7493"/>
                    <a:pt x="3466" y="7495"/>
                    <a:pt x="3480" y="7492"/>
                  </a:cubicBezTo>
                  <a:cubicBezTo>
                    <a:pt x="3496" y="7488"/>
                    <a:pt x="3509" y="7478"/>
                    <a:pt x="3517" y="7465"/>
                  </a:cubicBezTo>
                  <a:cubicBezTo>
                    <a:pt x="3524" y="7470"/>
                    <a:pt x="3532" y="7474"/>
                    <a:pt x="3539" y="7478"/>
                  </a:cubicBezTo>
                  <a:cubicBezTo>
                    <a:pt x="3639" y="7531"/>
                    <a:pt x="3754" y="7542"/>
                    <a:pt x="3862" y="7508"/>
                  </a:cubicBezTo>
                  <a:cubicBezTo>
                    <a:pt x="3960" y="7478"/>
                    <a:pt x="4044" y="7413"/>
                    <a:pt x="4098" y="7326"/>
                  </a:cubicBezTo>
                  <a:cubicBezTo>
                    <a:pt x="4124" y="7283"/>
                    <a:pt x="4143" y="7236"/>
                    <a:pt x="4153" y="7187"/>
                  </a:cubicBezTo>
                  <a:cubicBezTo>
                    <a:pt x="4158" y="7187"/>
                    <a:pt x="4164" y="7187"/>
                    <a:pt x="4171" y="7186"/>
                  </a:cubicBezTo>
                  <a:cubicBezTo>
                    <a:pt x="4193" y="7180"/>
                    <a:pt x="4209" y="7164"/>
                    <a:pt x="4215" y="7143"/>
                  </a:cubicBezTo>
                  <a:lnTo>
                    <a:pt x="4355" y="7149"/>
                  </a:lnTo>
                  <a:cubicBezTo>
                    <a:pt x="4355" y="7160"/>
                    <a:pt x="4357" y="7172"/>
                    <a:pt x="4360" y="7183"/>
                  </a:cubicBezTo>
                  <a:cubicBezTo>
                    <a:pt x="4368" y="7206"/>
                    <a:pt x="4381" y="7225"/>
                    <a:pt x="4397" y="7240"/>
                  </a:cubicBezTo>
                  <a:lnTo>
                    <a:pt x="4063" y="7662"/>
                  </a:lnTo>
                  <a:close/>
                  <a:moveTo>
                    <a:pt x="4496" y="7021"/>
                  </a:moveTo>
                  <a:cubicBezTo>
                    <a:pt x="4488" y="7020"/>
                    <a:pt x="4481" y="7020"/>
                    <a:pt x="4473" y="7021"/>
                  </a:cubicBezTo>
                  <a:lnTo>
                    <a:pt x="4337" y="5872"/>
                  </a:lnTo>
                  <a:lnTo>
                    <a:pt x="4479" y="5845"/>
                  </a:lnTo>
                  <a:cubicBezTo>
                    <a:pt x="4488" y="5878"/>
                    <a:pt x="4516" y="5904"/>
                    <a:pt x="4551" y="5909"/>
                  </a:cubicBezTo>
                  <a:cubicBezTo>
                    <a:pt x="4572" y="5912"/>
                    <a:pt x="4592" y="5907"/>
                    <a:pt x="4609" y="5897"/>
                  </a:cubicBezTo>
                  <a:lnTo>
                    <a:pt x="4683" y="5998"/>
                  </a:lnTo>
                  <a:cubicBezTo>
                    <a:pt x="4680" y="6001"/>
                    <a:pt x="4678" y="6004"/>
                    <a:pt x="4676" y="6008"/>
                  </a:cubicBezTo>
                  <a:cubicBezTo>
                    <a:pt x="4666" y="6023"/>
                    <a:pt x="4663" y="6041"/>
                    <a:pt x="4667" y="6058"/>
                  </a:cubicBezTo>
                  <a:cubicBezTo>
                    <a:pt x="4676" y="6095"/>
                    <a:pt x="4712" y="6117"/>
                    <a:pt x="4748" y="6109"/>
                  </a:cubicBezTo>
                  <a:cubicBezTo>
                    <a:pt x="4766" y="6105"/>
                    <a:pt x="4781" y="6094"/>
                    <a:pt x="4791" y="6079"/>
                  </a:cubicBezTo>
                  <a:cubicBezTo>
                    <a:pt x="4800" y="6064"/>
                    <a:pt x="4803" y="6046"/>
                    <a:pt x="4799" y="6028"/>
                  </a:cubicBezTo>
                  <a:cubicBezTo>
                    <a:pt x="4791" y="5992"/>
                    <a:pt x="4755" y="5969"/>
                    <a:pt x="4718" y="5977"/>
                  </a:cubicBezTo>
                  <a:cubicBezTo>
                    <a:pt x="4709" y="5979"/>
                    <a:pt x="4701" y="5983"/>
                    <a:pt x="4694" y="5989"/>
                  </a:cubicBezTo>
                  <a:lnTo>
                    <a:pt x="4621" y="5889"/>
                  </a:lnTo>
                  <a:cubicBezTo>
                    <a:pt x="4637" y="5876"/>
                    <a:pt x="4648" y="5857"/>
                    <a:pt x="4652" y="5834"/>
                  </a:cubicBezTo>
                  <a:cubicBezTo>
                    <a:pt x="4658" y="5791"/>
                    <a:pt x="4632" y="5752"/>
                    <a:pt x="4593" y="5738"/>
                  </a:cubicBezTo>
                  <a:lnTo>
                    <a:pt x="4733" y="5200"/>
                  </a:lnTo>
                  <a:cubicBezTo>
                    <a:pt x="4735" y="5200"/>
                    <a:pt x="4737" y="5201"/>
                    <a:pt x="4740" y="5201"/>
                  </a:cubicBezTo>
                  <a:cubicBezTo>
                    <a:pt x="4788" y="5204"/>
                    <a:pt x="4833" y="5182"/>
                    <a:pt x="4860" y="5143"/>
                  </a:cubicBezTo>
                  <a:lnTo>
                    <a:pt x="5342" y="5516"/>
                  </a:lnTo>
                  <a:cubicBezTo>
                    <a:pt x="5318" y="5550"/>
                    <a:pt x="5322" y="5595"/>
                    <a:pt x="5349" y="5625"/>
                  </a:cubicBezTo>
                  <a:lnTo>
                    <a:pt x="4699" y="6327"/>
                  </a:lnTo>
                  <a:cubicBezTo>
                    <a:pt x="4691" y="6323"/>
                    <a:pt x="4683" y="6321"/>
                    <a:pt x="4675" y="6320"/>
                  </a:cubicBezTo>
                  <a:cubicBezTo>
                    <a:pt x="4637" y="6314"/>
                    <a:pt x="4600" y="6332"/>
                    <a:pt x="4580" y="6364"/>
                  </a:cubicBezTo>
                  <a:cubicBezTo>
                    <a:pt x="4573" y="6375"/>
                    <a:pt x="4569" y="6388"/>
                    <a:pt x="4567" y="6401"/>
                  </a:cubicBezTo>
                  <a:cubicBezTo>
                    <a:pt x="4563" y="6426"/>
                    <a:pt x="4569" y="6451"/>
                    <a:pt x="4585" y="6472"/>
                  </a:cubicBezTo>
                  <a:cubicBezTo>
                    <a:pt x="4587" y="6474"/>
                    <a:pt x="4589" y="6477"/>
                    <a:pt x="4591" y="6479"/>
                  </a:cubicBezTo>
                  <a:lnTo>
                    <a:pt x="4496" y="7021"/>
                  </a:lnTo>
                  <a:close/>
                  <a:moveTo>
                    <a:pt x="4721" y="5991"/>
                  </a:moveTo>
                  <a:cubicBezTo>
                    <a:pt x="4750" y="5985"/>
                    <a:pt x="4779" y="6003"/>
                    <a:pt x="4785" y="6031"/>
                  </a:cubicBezTo>
                  <a:cubicBezTo>
                    <a:pt x="4791" y="6059"/>
                    <a:pt x="4773" y="6089"/>
                    <a:pt x="4745" y="6095"/>
                  </a:cubicBezTo>
                  <a:cubicBezTo>
                    <a:pt x="4716" y="6102"/>
                    <a:pt x="4688" y="6084"/>
                    <a:pt x="4681" y="6055"/>
                  </a:cubicBezTo>
                  <a:cubicBezTo>
                    <a:pt x="4678" y="6041"/>
                    <a:pt x="4681" y="6027"/>
                    <a:pt x="4688" y="6015"/>
                  </a:cubicBezTo>
                  <a:cubicBezTo>
                    <a:pt x="4696" y="6003"/>
                    <a:pt x="4707" y="5995"/>
                    <a:pt x="4721" y="5991"/>
                  </a:cubicBezTo>
                  <a:close/>
                  <a:moveTo>
                    <a:pt x="4741" y="6426"/>
                  </a:moveTo>
                  <a:cubicBezTo>
                    <a:pt x="4740" y="6437"/>
                    <a:pt x="4736" y="6448"/>
                    <a:pt x="4730" y="6457"/>
                  </a:cubicBezTo>
                  <a:cubicBezTo>
                    <a:pt x="4713" y="6485"/>
                    <a:pt x="4682" y="6499"/>
                    <a:pt x="4650" y="6495"/>
                  </a:cubicBezTo>
                  <a:cubicBezTo>
                    <a:pt x="4628" y="6492"/>
                    <a:pt x="4609" y="6480"/>
                    <a:pt x="4596" y="6463"/>
                  </a:cubicBezTo>
                  <a:cubicBezTo>
                    <a:pt x="4583" y="6446"/>
                    <a:pt x="4578" y="6424"/>
                    <a:pt x="4581" y="6403"/>
                  </a:cubicBezTo>
                  <a:cubicBezTo>
                    <a:pt x="4582" y="6392"/>
                    <a:pt x="4586" y="6381"/>
                    <a:pt x="4592" y="6372"/>
                  </a:cubicBezTo>
                  <a:cubicBezTo>
                    <a:pt x="4609" y="6344"/>
                    <a:pt x="4641" y="6330"/>
                    <a:pt x="4673" y="6334"/>
                  </a:cubicBezTo>
                  <a:cubicBezTo>
                    <a:pt x="4717" y="6341"/>
                    <a:pt x="4748" y="6382"/>
                    <a:pt x="4741" y="6426"/>
                  </a:cubicBezTo>
                  <a:moveTo>
                    <a:pt x="4868" y="5077"/>
                  </a:moveTo>
                  <a:cubicBezTo>
                    <a:pt x="4867" y="5096"/>
                    <a:pt x="4861" y="5115"/>
                    <a:pt x="4851" y="5131"/>
                  </a:cubicBezTo>
                  <a:cubicBezTo>
                    <a:pt x="4827" y="5168"/>
                    <a:pt x="4785" y="5190"/>
                    <a:pt x="4741" y="5187"/>
                  </a:cubicBezTo>
                  <a:cubicBezTo>
                    <a:pt x="4676" y="5182"/>
                    <a:pt x="4626" y="5125"/>
                    <a:pt x="4631" y="5059"/>
                  </a:cubicBezTo>
                  <a:cubicBezTo>
                    <a:pt x="4633" y="5040"/>
                    <a:pt x="4639" y="5022"/>
                    <a:pt x="4649" y="5006"/>
                  </a:cubicBezTo>
                  <a:cubicBezTo>
                    <a:pt x="4672" y="4968"/>
                    <a:pt x="4714" y="4946"/>
                    <a:pt x="4759" y="4950"/>
                  </a:cubicBezTo>
                  <a:cubicBezTo>
                    <a:pt x="4824" y="4955"/>
                    <a:pt x="4873" y="5012"/>
                    <a:pt x="4868" y="5077"/>
                  </a:cubicBezTo>
                  <a:close/>
                  <a:moveTo>
                    <a:pt x="5832" y="3862"/>
                  </a:moveTo>
                  <a:cubicBezTo>
                    <a:pt x="5867" y="3975"/>
                    <a:pt x="5851" y="4098"/>
                    <a:pt x="5789" y="4199"/>
                  </a:cubicBezTo>
                  <a:cubicBezTo>
                    <a:pt x="5737" y="4283"/>
                    <a:pt x="5656" y="4345"/>
                    <a:pt x="5562" y="4374"/>
                  </a:cubicBezTo>
                  <a:cubicBezTo>
                    <a:pt x="5465" y="4404"/>
                    <a:pt x="5366" y="4396"/>
                    <a:pt x="5280" y="4359"/>
                  </a:cubicBezTo>
                  <a:cubicBezTo>
                    <a:pt x="5284" y="4348"/>
                    <a:pt x="5286" y="4335"/>
                    <a:pt x="5283" y="4322"/>
                  </a:cubicBezTo>
                  <a:cubicBezTo>
                    <a:pt x="5276" y="4290"/>
                    <a:pt x="5243" y="4269"/>
                    <a:pt x="5211" y="4277"/>
                  </a:cubicBezTo>
                  <a:cubicBezTo>
                    <a:pt x="5198" y="4280"/>
                    <a:pt x="5187" y="4287"/>
                    <a:pt x="5178" y="4297"/>
                  </a:cubicBezTo>
                  <a:cubicBezTo>
                    <a:pt x="5122" y="4249"/>
                    <a:pt x="5077" y="4186"/>
                    <a:pt x="5053" y="4112"/>
                  </a:cubicBezTo>
                  <a:cubicBezTo>
                    <a:pt x="5078" y="4100"/>
                    <a:pt x="5094" y="4072"/>
                    <a:pt x="5087" y="4043"/>
                  </a:cubicBezTo>
                  <a:cubicBezTo>
                    <a:pt x="5081" y="4016"/>
                    <a:pt x="5058" y="3998"/>
                    <a:pt x="5032" y="3997"/>
                  </a:cubicBezTo>
                  <a:cubicBezTo>
                    <a:pt x="5029" y="3917"/>
                    <a:pt x="5050" y="3837"/>
                    <a:pt x="5093" y="3767"/>
                  </a:cubicBezTo>
                  <a:cubicBezTo>
                    <a:pt x="5098" y="3759"/>
                    <a:pt x="5104" y="3751"/>
                    <a:pt x="5110" y="3743"/>
                  </a:cubicBezTo>
                  <a:cubicBezTo>
                    <a:pt x="5124" y="3754"/>
                    <a:pt x="5142" y="3760"/>
                    <a:pt x="5161" y="3755"/>
                  </a:cubicBezTo>
                  <a:cubicBezTo>
                    <a:pt x="5194" y="3748"/>
                    <a:pt x="5214" y="3716"/>
                    <a:pt x="5207" y="3683"/>
                  </a:cubicBezTo>
                  <a:cubicBezTo>
                    <a:pt x="5205" y="3673"/>
                    <a:pt x="5200" y="3664"/>
                    <a:pt x="5193" y="3657"/>
                  </a:cubicBezTo>
                  <a:cubicBezTo>
                    <a:pt x="5231" y="3628"/>
                    <a:pt x="5274" y="3606"/>
                    <a:pt x="5320" y="3592"/>
                  </a:cubicBezTo>
                  <a:cubicBezTo>
                    <a:pt x="5327" y="3590"/>
                    <a:pt x="5333" y="3588"/>
                    <a:pt x="5340" y="3586"/>
                  </a:cubicBezTo>
                  <a:cubicBezTo>
                    <a:pt x="5349" y="3617"/>
                    <a:pt x="5380" y="3636"/>
                    <a:pt x="5411" y="3629"/>
                  </a:cubicBezTo>
                  <a:cubicBezTo>
                    <a:pt x="5438" y="3623"/>
                    <a:pt x="5456" y="3600"/>
                    <a:pt x="5458" y="3574"/>
                  </a:cubicBezTo>
                  <a:cubicBezTo>
                    <a:pt x="5626" y="3581"/>
                    <a:pt x="5780" y="3692"/>
                    <a:pt x="5832" y="3862"/>
                  </a:cubicBezTo>
                  <a:moveTo>
                    <a:pt x="5389" y="3295"/>
                  </a:moveTo>
                  <a:cubicBezTo>
                    <a:pt x="5346" y="3305"/>
                    <a:pt x="5302" y="3278"/>
                    <a:pt x="5292" y="3234"/>
                  </a:cubicBezTo>
                  <a:cubicBezTo>
                    <a:pt x="5287" y="3213"/>
                    <a:pt x="5290" y="3191"/>
                    <a:pt x="5302" y="3173"/>
                  </a:cubicBezTo>
                  <a:cubicBezTo>
                    <a:pt x="5313" y="3155"/>
                    <a:pt x="5331" y="3142"/>
                    <a:pt x="5352" y="3137"/>
                  </a:cubicBezTo>
                  <a:cubicBezTo>
                    <a:pt x="5373" y="3132"/>
                    <a:pt x="5395" y="3135"/>
                    <a:pt x="5414" y="3147"/>
                  </a:cubicBezTo>
                  <a:cubicBezTo>
                    <a:pt x="5432" y="3158"/>
                    <a:pt x="5445" y="3176"/>
                    <a:pt x="5450" y="3197"/>
                  </a:cubicBezTo>
                  <a:cubicBezTo>
                    <a:pt x="5455" y="3218"/>
                    <a:pt x="5451" y="3240"/>
                    <a:pt x="5440" y="3258"/>
                  </a:cubicBezTo>
                  <a:cubicBezTo>
                    <a:pt x="5428" y="3277"/>
                    <a:pt x="5411" y="3290"/>
                    <a:pt x="5389" y="3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DE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AC1B456-932E-20FE-F1ED-B4F3AEB74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6395" y="180000"/>
              <a:ext cx="2788285" cy="2255520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60464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/>
        </p:nvCxnSpPr>
        <p:spPr>
          <a:xfrm flipH="1">
            <a:off x="4419601" y="1103748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2"/>
          <p:cNvSpPr txBox="1">
            <a:spLocks/>
          </p:cNvSpPr>
          <p:nvPr/>
        </p:nvSpPr>
        <p:spPr>
          <a:xfrm>
            <a:off x="78656" y="924581"/>
            <a:ext cx="4096906" cy="111415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r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2"/>
                </a:solidFill>
              </a:rPr>
              <a:t>Since January 2026</a:t>
            </a:r>
          </a:p>
          <a:p>
            <a:r>
              <a:rPr lang="en-GB" b="1" dirty="0"/>
              <a:t>25 projects are starting their activities </a:t>
            </a:r>
            <a:r>
              <a:rPr lang="en-GB" dirty="0"/>
              <a:t>for peripheral and lagging areas since January </a:t>
            </a:r>
          </a:p>
          <a:p>
            <a:endParaRPr lang="en-GB" dirty="0"/>
          </a:p>
        </p:txBody>
      </p:sp>
      <p:cxnSp>
        <p:nvCxnSpPr>
          <p:cNvPr id="14" name="Straight Connector 17"/>
          <p:cNvCxnSpPr/>
          <p:nvPr/>
        </p:nvCxnSpPr>
        <p:spPr>
          <a:xfrm flipH="1">
            <a:off x="4417813" y="1849384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/>
        </p:nvCxnSpPr>
        <p:spPr>
          <a:xfrm flipH="1">
            <a:off x="4417813" y="2595020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/>
        </p:nvCxnSpPr>
        <p:spPr>
          <a:xfrm flipH="1">
            <a:off x="4417815" y="4086290"/>
            <a:ext cx="1" cy="4848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/>
        </p:nvCxnSpPr>
        <p:spPr>
          <a:xfrm flipH="1">
            <a:off x="4417813" y="3340655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"/>
          <p:cNvSpPr txBox="1">
            <a:spLocks/>
          </p:cNvSpPr>
          <p:nvPr/>
        </p:nvSpPr>
        <p:spPr>
          <a:xfrm>
            <a:off x="270958" y="2432399"/>
            <a:ext cx="3924268" cy="8186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r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2"/>
                </a:solidFill>
              </a:rPr>
              <a:t>May 2026</a:t>
            </a:r>
          </a:p>
          <a:p>
            <a:r>
              <a:rPr lang="de-AT" dirty="0" err="1"/>
              <a:t>We</a:t>
            </a:r>
            <a:r>
              <a:rPr lang="de-AT" dirty="0"/>
              <a:t> will </a:t>
            </a:r>
            <a:r>
              <a:rPr lang="de-AT" dirty="0" err="1"/>
              <a:t>select</a:t>
            </a:r>
            <a:r>
              <a:rPr lang="de-AT" dirty="0"/>
              <a:t> </a:t>
            </a:r>
            <a:r>
              <a:rPr lang="de-AT" b="1" dirty="0" err="1"/>
              <a:t>new</a:t>
            </a:r>
            <a:r>
              <a:rPr lang="de-AT" b="1" dirty="0"/>
              <a:t> capitalisation </a:t>
            </a:r>
            <a:r>
              <a:rPr lang="de-AT" b="1" dirty="0" err="1"/>
              <a:t>projects</a:t>
            </a:r>
            <a:r>
              <a:rPr lang="de-AT" b="1" dirty="0"/>
              <a:t> </a:t>
            </a:r>
            <a:r>
              <a:rPr lang="de-AT" dirty="0"/>
              <a:t>in May and </a:t>
            </a:r>
            <a:r>
              <a:rPr lang="de-AT" dirty="0" err="1"/>
              <a:t>they</a:t>
            </a:r>
            <a:r>
              <a:rPr lang="de-AT" dirty="0"/>
              <a:t> will </a:t>
            </a:r>
            <a:r>
              <a:rPr lang="de-AT" dirty="0" err="1"/>
              <a:t>kick-off</a:t>
            </a:r>
            <a:r>
              <a:rPr lang="de-AT" dirty="0"/>
              <a:t> in </a:t>
            </a:r>
            <a:r>
              <a:rPr lang="de-AT" dirty="0" err="1"/>
              <a:t>autumn</a:t>
            </a:r>
            <a:endParaRPr lang="en-GB" dirty="0"/>
          </a:p>
        </p:txBody>
      </p:sp>
      <p:sp>
        <p:nvSpPr>
          <p:cNvPr id="27" name="Textplatzhalter 2"/>
          <p:cNvSpPr txBox="1">
            <a:spLocks/>
          </p:cNvSpPr>
          <p:nvPr/>
        </p:nvSpPr>
        <p:spPr>
          <a:xfrm>
            <a:off x="4726188" y="1675779"/>
            <a:ext cx="4265347" cy="106490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2"/>
                </a:solidFill>
              </a:rPr>
              <a:t>February 2026</a:t>
            </a:r>
          </a:p>
          <a:p>
            <a:r>
              <a:rPr lang="de-AT" dirty="0"/>
              <a:t>The </a:t>
            </a:r>
            <a:r>
              <a:rPr lang="de-AT" b="1" dirty="0"/>
              <a:t>programming of Interreg CENTRAL </a:t>
            </a:r>
            <a:r>
              <a:rPr lang="de-AT" b="1"/>
              <a:t>EUROPE 2028-34 </a:t>
            </a:r>
            <a:r>
              <a:rPr lang="de-AT" b="1" dirty="0"/>
              <a:t>kicks off </a:t>
            </a:r>
            <a:r>
              <a:rPr lang="de-AT" dirty="0" err="1"/>
              <a:t>with</a:t>
            </a:r>
            <a:r>
              <a:rPr lang="de-AT" dirty="0"/>
              <a:t> a </a:t>
            </a:r>
            <a:r>
              <a:rPr lang="de-AT" dirty="0" err="1"/>
              <a:t>first</a:t>
            </a:r>
            <a:r>
              <a:rPr lang="de-AT" dirty="0"/>
              <a:t> meeting of </a:t>
            </a:r>
            <a:r>
              <a:rPr lang="de-AT" dirty="0" err="1"/>
              <a:t>our</a:t>
            </a:r>
            <a:r>
              <a:rPr lang="de-AT" dirty="0"/>
              <a:t> Member States</a:t>
            </a:r>
            <a:endParaRPr lang="en-GB" dirty="0"/>
          </a:p>
        </p:txBody>
      </p:sp>
      <p:sp>
        <p:nvSpPr>
          <p:cNvPr id="29" name="Textplatzhalter 2"/>
          <p:cNvSpPr txBox="1">
            <a:spLocks/>
          </p:cNvSpPr>
          <p:nvPr/>
        </p:nvSpPr>
        <p:spPr>
          <a:xfrm>
            <a:off x="4726188" y="3109854"/>
            <a:ext cx="4103422" cy="136037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2"/>
                </a:solidFill>
              </a:rPr>
              <a:t>Summer 2026</a:t>
            </a:r>
          </a:p>
          <a:p>
            <a:r>
              <a:rPr lang="en-GB" dirty="0"/>
              <a:t>Our </a:t>
            </a:r>
            <a:r>
              <a:rPr lang="en-GB" b="1" dirty="0"/>
              <a:t>partner involvement measures for the new programme will launch </a:t>
            </a:r>
            <a:r>
              <a:rPr lang="en-GB" dirty="0"/>
              <a:t>– Share your territorial challenges and needs with us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7F230-4481-998F-B1AD-6F8FC6BDBE1A}"/>
              </a:ext>
            </a:extLst>
          </p:cNvPr>
          <p:cNvSpPr txBox="1">
            <a:spLocks/>
          </p:cNvSpPr>
          <p:nvPr/>
        </p:nvSpPr>
        <p:spPr>
          <a:xfrm>
            <a:off x="917862" y="111920"/>
            <a:ext cx="6998239" cy="514505"/>
          </a:xfrm>
          <a:prstGeom prst="rect">
            <a:avLst/>
          </a:prstGeom>
        </p:spPr>
        <p:txBody>
          <a:bodyPr/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2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What’s ahead in 2026</a:t>
            </a:r>
            <a:endParaRPr lang="en-GB" dirty="0"/>
          </a:p>
        </p:txBody>
      </p:sp>
      <p:sp>
        <p:nvSpPr>
          <p:cNvPr id="32" name="Freeform 15"/>
          <p:cNvSpPr>
            <a:spLocks noEditPoints="1"/>
          </p:cNvSpPr>
          <p:nvPr/>
        </p:nvSpPr>
        <p:spPr bwMode="auto">
          <a:xfrm rot="19424853">
            <a:off x="4082178" y="4386355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235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/>
      <p:bldP spid="24" grpId="0" uiExpand="1" build="allAtOnce"/>
      <p:bldP spid="27" grpId="0" uiExpand="1" build="allAtOnce"/>
      <p:bldP spid="29" grpId="0" uiExpand="1" build="allAtOnce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4"/>
          <p:cNvSpPr txBox="1"/>
          <p:nvPr/>
        </p:nvSpPr>
        <p:spPr>
          <a:xfrm>
            <a:off x="1221465" y="1234963"/>
            <a:ext cx="43039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Gregorio Vichi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Joint Secretariat</a:t>
            </a: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Interreg CENTRAL EUROPE Programme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1221466" y="2697410"/>
            <a:ext cx="2311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+43 1 8908088-2416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1221465" y="2380846"/>
            <a:ext cx="33779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vichi@interreg-central.eu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11" name="Freeform 27"/>
          <p:cNvSpPr>
            <a:spLocks noEditPoints="1"/>
          </p:cNvSpPr>
          <p:nvPr/>
        </p:nvSpPr>
        <p:spPr bwMode="auto">
          <a:xfrm>
            <a:off x="657421" y="2435545"/>
            <a:ext cx="168514" cy="10218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2" name="Freeform 130"/>
          <p:cNvSpPr>
            <a:spLocks noEditPoints="1"/>
          </p:cNvSpPr>
          <p:nvPr/>
        </p:nvSpPr>
        <p:spPr bwMode="auto">
          <a:xfrm>
            <a:off x="639128" y="2109837"/>
            <a:ext cx="192091" cy="194696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1221466" y="2096180"/>
            <a:ext cx="32780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www.interreg-central.eu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603173" y="1463904"/>
            <a:ext cx="267354" cy="270985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5" name="Freeform 76"/>
          <p:cNvSpPr>
            <a:spLocks noChangeArrowheads="1"/>
          </p:cNvSpPr>
          <p:nvPr/>
        </p:nvSpPr>
        <p:spPr bwMode="auto">
          <a:xfrm>
            <a:off x="677513" y="2690934"/>
            <a:ext cx="113572" cy="199597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21465" y="3264759"/>
            <a:ext cx="494142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F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acebook.com/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InterregCE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1231186" y="3573814"/>
            <a:ext cx="494142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Linkedin.com/company/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interregce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1231186" y="3899351"/>
            <a:ext cx="494142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Youtube.com/c/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interregcentraleurope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1231186" y="4202568"/>
            <a:ext cx="494142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Instagram.com/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interregce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717495" y="3266726"/>
            <a:ext cx="100013" cy="200025"/>
          </a:xfrm>
          <a:custGeom>
            <a:avLst/>
            <a:gdLst>
              <a:gd name="T0" fmla="*/ 0 w 33"/>
              <a:gd name="T1" fmla="*/ 22 h 68"/>
              <a:gd name="T2" fmla="*/ 7 w 33"/>
              <a:gd name="T3" fmla="*/ 22 h 68"/>
              <a:gd name="T4" fmla="*/ 7 w 33"/>
              <a:gd name="T5" fmla="*/ 15 h 68"/>
              <a:gd name="T6" fmla="*/ 9 w 33"/>
              <a:gd name="T7" fmla="*/ 5 h 68"/>
              <a:gd name="T8" fmla="*/ 20 w 33"/>
              <a:gd name="T9" fmla="*/ 0 h 68"/>
              <a:gd name="T10" fmla="*/ 33 w 33"/>
              <a:gd name="T11" fmla="*/ 1 h 68"/>
              <a:gd name="T12" fmla="*/ 31 w 33"/>
              <a:gd name="T13" fmla="*/ 11 h 68"/>
              <a:gd name="T14" fmla="*/ 25 w 33"/>
              <a:gd name="T15" fmla="*/ 11 h 68"/>
              <a:gd name="T16" fmla="*/ 20 w 33"/>
              <a:gd name="T17" fmla="*/ 14 h 68"/>
              <a:gd name="T18" fmla="*/ 20 w 33"/>
              <a:gd name="T19" fmla="*/ 22 h 68"/>
              <a:gd name="T20" fmla="*/ 31 w 33"/>
              <a:gd name="T21" fmla="*/ 22 h 68"/>
              <a:gd name="T22" fmla="*/ 30 w 33"/>
              <a:gd name="T23" fmla="*/ 32 h 68"/>
              <a:gd name="T24" fmla="*/ 20 w 33"/>
              <a:gd name="T25" fmla="*/ 32 h 68"/>
              <a:gd name="T26" fmla="*/ 20 w 33"/>
              <a:gd name="T27" fmla="*/ 68 h 68"/>
              <a:gd name="T28" fmla="*/ 7 w 33"/>
              <a:gd name="T29" fmla="*/ 68 h 68"/>
              <a:gd name="T30" fmla="*/ 7 w 33"/>
              <a:gd name="T31" fmla="*/ 32 h 68"/>
              <a:gd name="T32" fmla="*/ 0 w 33"/>
              <a:gd name="T33" fmla="*/ 32 h 68"/>
              <a:gd name="T34" fmla="*/ 0 w 33"/>
              <a:gd name="T35" fmla="*/ 2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68">
                <a:moveTo>
                  <a:pt x="0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2"/>
                  <a:pt x="7" y="8"/>
                  <a:pt x="9" y="5"/>
                </a:cubicBezTo>
                <a:cubicBezTo>
                  <a:pt x="11" y="2"/>
                  <a:pt x="15" y="0"/>
                  <a:pt x="20" y="0"/>
                </a:cubicBezTo>
                <a:cubicBezTo>
                  <a:pt x="29" y="0"/>
                  <a:pt x="33" y="1"/>
                  <a:pt x="33" y="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28" y="11"/>
                  <a:pt x="25" y="11"/>
                </a:cubicBezTo>
                <a:cubicBezTo>
                  <a:pt x="22" y="11"/>
                  <a:pt x="20" y="11"/>
                  <a:pt x="20" y="14"/>
                </a:cubicBezTo>
                <a:cubicBezTo>
                  <a:pt x="20" y="22"/>
                  <a:pt x="20" y="22"/>
                  <a:pt x="20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0" y="32"/>
                  <a:pt x="30" y="32"/>
                  <a:pt x="3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68"/>
                  <a:pt x="20" y="68"/>
                  <a:pt x="20" y="68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32"/>
                  <a:pt x="0" y="32"/>
                  <a:pt x="0" y="3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Freeform 9"/>
          <p:cNvSpPr>
            <a:spLocks noEditPoints="1"/>
          </p:cNvSpPr>
          <p:nvPr/>
        </p:nvSpPr>
        <p:spPr bwMode="auto">
          <a:xfrm>
            <a:off x="659009" y="3585018"/>
            <a:ext cx="200025" cy="182562"/>
          </a:xfrm>
          <a:custGeom>
            <a:avLst/>
            <a:gdLst>
              <a:gd name="T0" fmla="*/ 15 w 68"/>
              <a:gd name="T1" fmla="*/ 62 h 62"/>
              <a:gd name="T2" fmla="*/ 2 w 68"/>
              <a:gd name="T3" fmla="*/ 62 h 62"/>
              <a:gd name="T4" fmla="*/ 2 w 68"/>
              <a:gd name="T5" fmla="*/ 20 h 62"/>
              <a:gd name="T6" fmla="*/ 15 w 68"/>
              <a:gd name="T7" fmla="*/ 20 h 62"/>
              <a:gd name="T8" fmla="*/ 15 w 68"/>
              <a:gd name="T9" fmla="*/ 62 h 62"/>
              <a:gd name="T10" fmla="*/ 8 w 68"/>
              <a:gd name="T11" fmla="*/ 14 h 62"/>
              <a:gd name="T12" fmla="*/ 8 w 68"/>
              <a:gd name="T13" fmla="*/ 14 h 62"/>
              <a:gd name="T14" fmla="*/ 0 w 68"/>
              <a:gd name="T15" fmla="*/ 7 h 62"/>
              <a:gd name="T16" fmla="*/ 8 w 68"/>
              <a:gd name="T17" fmla="*/ 0 h 62"/>
              <a:gd name="T18" fmla="*/ 16 w 68"/>
              <a:gd name="T19" fmla="*/ 7 h 62"/>
              <a:gd name="T20" fmla="*/ 8 w 68"/>
              <a:gd name="T21" fmla="*/ 14 h 62"/>
              <a:gd name="T22" fmla="*/ 68 w 68"/>
              <a:gd name="T23" fmla="*/ 62 h 62"/>
              <a:gd name="T24" fmla="*/ 53 w 68"/>
              <a:gd name="T25" fmla="*/ 62 h 62"/>
              <a:gd name="T26" fmla="*/ 53 w 68"/>
              <a:gd name="T27" fmla="*/ 40 h 62"/>
              <a:gd name="T28" fmla="*/ 46 w 68"/>
              <a:gd name="T29" fmla="*/ 30 h 62"/>
              <a:gd name="T30" fmla="*/ 39 w 68"/>
              <a:gd name="T31" fmla="*/ 36 h 62"/>
              <a:gd name="T32" fmla="*/ 38 w 68"/>
              <a:gd name="T33" fmla="*/ 39 h 62"/>
              <a:gd name="T34" fmla="*/ 38 w 68"/>
              <a:gd name="T35" fmla="*/ 62 h 62"/>
              <a:gd name="T36" fmla="*/ 23 w 68"/>
              <a:gd name="T37" fmla="*/ 62 h 62"/>
              <a:gd name="T38" fmla="*/ 23 w 68"/>
              <a:gd name="T39" fmla="*/ 20 h 62"/>
              <a:gd name="T40" fmla="*/ 38 w 68"/>
              <a:gd name="T41" fmla="*/ 20 h 62"/>
              <a:gd name="T42" fmla="*/ 38 w 68"/>
              <a:gd name="T43" fmla="*/ 26 h 62"/>
              <a:gd name="T44" fmla="*/ 51 w 68"/>
              <a:gd name="T45" fmla="*/ 19 h 62"/>
              <a:gd name="T46" fmla="*/ 68 w 68"/>
              <a:gd name="T47" fmla="*/ 38 h 62"/>
              <a:gd name="T48" fmla="*/ 68 w 68"/>
              <a:gd name="T4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" h="62">
                <a:moveTo>
                  <a:pt x="15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20"/>
                  <a:pt x="2" y="20"/>
                  <a:pt x="2" y="20"/>
                </a:cubicBezTo>
                <a:cubicBezTo>
                  <a:pt x="15" y="20"/>
                  <a:pt x="15" y="20"/>
                  <a:pt x="15" y="20"/>
                </a:cubicBezTo>
                <a:lnTo>
                  <a:pt x="15" y="62"/>
                </a:lnTo>
                <a:close/>
                <a:moveTo>
                  <a:pt x="8" y="14"/>
                </a:moveTo>
                <a:cubicBezTo>
                  <a:pt x="8" y="14"/>
                  <a:pt x="8" y="14"/>
                  <a:pt x="8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3" y="0"/>
                  <a:pt x="16" y="3"/>
                  <a:pt x="16" y="7"/>
                </a:cubicBezTo>
                <a:cubicBezTo>
                  <a:pt x="16" y="11"/>
                  <a:pt x="13" y="14"/>
                  <a:pt x="8" y="14"/>
                </a:cubicBezTo>
                <a:close/>
                <a:moveTo>
                  <a:pt x="68" y="62"/>
                </a:moveTo>
                <a:cubicBezTo>
                  <a:pt x="53" y="62"/>
                  <a:pt x="53" y="62"/>
                  <a:pt x="53" y="62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4"/>
                  <a:pt x="51" y="30"/>
                  <a:pt x="46" y="30"/>
                </a:cubicBezTo>
                <a:cubicBezTo>
                  <a:pt x="42" y="30"/>
                  <a:pt x="40" y="33"/>
                  <a:pt x="39" y="36"/>
                </a:cubicBezTo>
                <a:cubicBezTo>
                  <a:pt x="38" y="36"/>
                  <a:pt x="38" y="38"/>
                  <a:pt x="38" y="39"/>
                </a:cubicBezTo>
                <a:cubicBezTo>
                  <a:pt x="38" y="62"/>
                  <a:pt x="38" y="62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23"/>
                  <a:pt x="2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9" y="23"/>
                  <a:pt x="44" y="19"/>
                  <a:pt x="51" y="19"/>
                </a:cubicBezTo>
                <a:cubicBezTo>
                  <a:pt x="61" y="19"/>
                  <a:pt x="68" y="25"/>
                  <a:pt x="68" y="38"/>
                </a:cubicBezTo>
                <a:lnTo>
                  <a:pt x="68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Freeform 13"/>
          <p:cNvSpPr>
            <a:spLocks noEditPoints="1"/>
          </p:cNvSpPr>
          <p:nvPr/>
        </p:nvSpPr>
        <p:spPr bwMode="auto">
          <a:xfrm>
            <a:off x="657421" y="3890282"/>
            <a:ext cx="219075" cy="215900"/>
          </a:xfrm>
          <a:custGeom>
            <a:avLst/>
            <a:gdLst>
              <a:gd name="T0" fmla="*/ 0 w 58"/>
              <a:gd name="T1" fmla="*/ 6 h 58"/>
              <a:gd name="T2" fmla="*/ 52 w 58"/>
              <a:gd name="T3" fmla="*/ 58 h 58"/>
              <a:gd name="T4" fmla="*/ 52 w 58"/>
              <a:gd name="T5" fmla="*/ 0 h 58"/>
              <a:gd name="T6" fmla="*/ 36 w 58"/>
              <a:gd name="T7" fmla="*/ 19 h 58"/>
              <a:gd name="T8" fmla="*/ 38 w 58"/>
              <a:gd name="T9" fmla="*/ 21 h 58"/>
              <a:gd name="T10" fmla="*/ 41 w 58"/>
              <a:gd name="T11" fmla="*/ 10 h 58"/>
              <a:gd name="T12" fmla="*/ 38 w 58"/>
              <a:gd name="T13" fmla="*/ 22 h 58"/>
              <a:gd name="T14" fmla="*/ 36 w 58"/>
              <a:gd name="T15" fmla="*/ 23 h 58"/>
              <a:gd name="T16" fmla="*/ 34 w 58"/>
              <a:gd name="T17" fmla="*/ 21 h 58"/>
              <a:gd name="T18" fmla="*/ 24 w 58"/>
              <a:gd name="T19" fmla="*/ 15 h 58"/>
              <a:gd name="T20" fmla="*/ 27 w 58"/>
              <a:gd name="T21" fmla="*/ 10 h 58"/>
              <a:gd name="T22" fmla="*/ 31 w 58"/>
              <a:gd name="T23" fmla="*/ 13 h 58"/>
              <a:gd name="T24" fmla="*/ 31 w 58"/>
              <a:gd name="T25" fmla="*/ 20 h 58"/>
              <a:gd name="T26" fmla="*/ 28 w 58"/>
              <a:gd name="T27" fmla="*/ 23 h 58"/>
              <a:gd name="T28" fmla="*/ 24 w 58"/>
              <a:gd name="T29" fmla="*/ 21 h 58"/>
              <a:gd name="T30" fmla="*/ 17 w 58"/>
              <a:gd name="T31" fmla="*/ 5 h 58"/>
              <a:gd name="T32" fmla="*/ 23 w 58"/>
              <a:gd name="T33" fmla="*/ 5 h 58"/>
              <a:gd name="T34" fmla="*/ 20 w 58"/>
              <a:gd name="T35" fmla="*/ 23 h 58"/>
              <a:gd name="T36" fmla="*/ 18 w 58"/>
              <a:gd name="T37" fmla="*/ 16 h 58"/>
              <a:gd name="T38" fmla="*/ 50 w 58"/>
              <a:gd name="T39" fmla="*/ 46 h 58"/>
              <a:gd name="T40" fmla="*/ 8 w 58"/>
              <a:gd name="T41" fmla="*/ 46 h 58"/>
              <a:gd name="T42" fmla="*/ 44 w 58"/>
              <a:gd name="T43" fmla="*/ 24 h 58"/>
              <a:gd name="T44" fmla="*/ 27 w 58"/>
              <a:gd name="T45" fmla="*/ 22 h 58"/>
              <a:gd name="T46" fmla="*/ 28 w 58"/>
              <a:gd name="T47" fmla="*/ 14 h 58"/>
              <a:gd name="T48" fmla="*/ 27 w 58"/>
              <a:gd name="T49" fmla="*/ 12 h 58"/>
              <a:gd name="T50" fmla="*/ 27 w 58"/>
              <a:gd name="T51" fmla="*/ 21 h 58"/>
              <a:gd name="T52" fmla="*/ 14 w 58"/>
              <a:gd name="T53" fmla="*/ 32 h 58"/>
              <a:gd name="T54" fmla="*/ 17 w 58"/>
              <a:gd name="T55" fmla="*/ 32 h 58"/>
              <a:gd name="T56" fmla="*/ 12 w 58"/>
              <a:gd name="T57" fmla="*/ 29 h 58"/>
              <a:gd name="T58" fmla="*/ 25 w 58"/>
              <a:gd name="T59" fmla="*/ 44 h 58"/>
              <a:gd name="T60" fmla="*/ 23 w 58"/>
              <a:gd name="T61" fmla="*/ 42 h 58"/>
              <a:gd name="T62" fmla="*/ 20 w 58"/>
              <a:gd name="T63" fmla="*/ 43 h 58"/>
              <a:gd name="T64" fmla="*/ 21 w 58"/>
              <a:gd name="T65" fmla="*/ 47 h 58"/>
              <a:gd name="T66" fmla="*/ 24 w 58"/>
              <a:gd name="T67" fmla="*/ 46 h 58"/>
              <a:gd name="T68" fmla="*/ 28 w 58"/>
              <a:gd name="T69" fmla="*/ 47 h 58"/>
              <a:gd name="T70" fmla="*/ 25 w 58"/>
              <a:gd name="T71" fmla="*/ 42 h 58"/>
              <a:gd name="T72" fmla="*/ 36 w 58"/>
              <a:gd name="T73" fmla="*/ 33 h 58"/>
              <a:gd name="T74" fmla="*/ 33 w 58"/>
              <a:gd name="T75" fmla="*/ 35 h 58"/>
              <a:gd name="T76" fmla="*/ 30 w 58"/>
              <a:gd name="T77" fmla="*/ 47 h 58"/>
              <a:gd name="T78" fmla="*/ 33 w 58"/>
              <a:gd name="T79" fmla="*/ 45 h 58"/>
              <a:gd name="T80" fmla="*/ 36 w 58"/>
              <a:gd name="T81" fmla="*/ 48 h 58"/>
              <a:gd name="T82" fmla="*/ 38 w 58"/>
              <a:gd name="T83" fmla="*/ 44 h 58"/>
              <a:gd name="T84" fmla="*/ 37 w 58"/>
              <a:gd name="T85" fmla="*/ 34 h 58"/>
              <a:gd name="T86" fmla="*/ 34 w 58"/>
              <a:gd name="T87" fmla="*/ 45 h 58"/>
              <a:gd name="T88" fmla="*/ 33 w 58"/>
              <a:gd name="T89" fmla="*/ 39 h 58"/>
              <a:gd name="T90" fmla="*/ 35 w 58"/>
              <a:gd name="T91" fmla="*/ 37 h 58"/>
              <a:gd name="T92" fmla="*/ 42 w 58"/>
              <a:gd name="T93" fmla="*/ 41 h 58"/>
              <a:gd name="T94" fmla="*/ 47 w 58"/>
              <a:gd name="T95" fmla="*/ 35 h 58"/>
              <a:gd name="T96" fmla="*/ 41 w 58"/>
              <a:gd name="T97" fmla="*/ 34 h 58"/>
              <a:gd name="T98" fmla="*/ 40 w 58"/>
              <a:gd name="T99" fmla="*/ 43 h 58"/>
              <a:gd name="T100" fmla="*/ 42 w 58"/>
              <a:gd name="T101" fmla="*/ 47 h 58"/>
              <a:gd name="T102" fmla="*/ 46 w 58"/>
              <a:gd name="T103" fmla="*/ 46 h 58"/>
              <a:gd name="T104" fmla="*/ 47 w 58"/>
              <a:gd name="T105" fmla="*/ 42 h 58"/>
              <a:gd name="T106" fmla="*/ 44 w 58"/>
              <a:gd name="T107" fmla="*/ 45 h 58"/>
              <a:gd name="T108" fmla="*/ 42 w 58"/>
              <a:gd name="T109" fmla="*/ 44 h 58"/>
              <a:gd name="T110" fmla="*/ 42 w 58"/>
              <a:gd name="T111" fmla="*/ 37 h 58"/>
              <a:gd name="T112" fmla="*/ 44 w 58"/>
              <a:gd name="T113" fmla="*/ 36 h 58"/>
              <a:gd name="T114" fmla="*/ 42 w 58"/>
              <a:gd name="T115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" h="58">
                <a:moveTo>
                  <a:pt x="5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5"/>
                  <a:pt x="3" y="58"/>
                  <a:pt x="6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5" y="58"/>
                  <a:pt x="58" y="55"/>
                  <a:pt x="58" y="52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3"/>
                  <a:pt x="55" y="0"/>
                  <a:pt x="52" y="0"/>
                </a:cubicBezTo>
                <a:close/>
                <a:moveTo>
                  <a:pt x="33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20"/>
                  <a:pt x="36" y="20"/>
                  <a:pt x="36" y="21"/>
                </a:cubicBezTo>
                <a:cubicBezTo>
                  <a:pt x="36" y="21"/>
                  <a:pt x="37" y="21"/>
                  <a:pt x="37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0"/>
                  <a:pt x="38" y="20"/>
                  <a:pt x="38" y="19"/>
                </a:cubicBezTo>
                <a:cubicBezTo>
                  <a:pt x="38" y="10"/>
                  <a:pt x="38" y="10"/>
                  <a:pt x="38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23"/>
                  <a:pt x="41" y="23"/>
                  <a:pt x="4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2"/>
                  <a:pt x="38" y="22"/>
                  <a:pt x="38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3"/>
                  <a:pt x="35" y="23"/>
                  <a:pt x="34" y="23"/>
                </a:cubicBezTo>
                <a:cubicBezTo>
                  <a:pt x="34" y="23"/>
                  <a:pt x="34" y="23"/>
                  <a:pt x="34" y="22"/>
                </a:cubicBezTo>
                <a:cubicBezTo>
                  <a:pt x="34" y="22"/>
                  <a:pt x="34" y="22"/>
                  <a:pt x="34" y="21"/>
                </a:cubicBezTo>
                <a:cubicBezTo>
                  <a:pt x="33" y="21"/>
                  <a:pt x="33" y="20"/>
                  <a:pt x="33" y="19"/>
                </a:cubicBezTo>
                <a:lnTo>
                  <a:pt x="33" y="10"/>
                </a:lnTo>
                <a:close/>
                <a:moveTo>
                  <a:pt x="24" y="15"/>
                </a:moveTo>
                <a:cubicBezTo>
                  <a:pt x="24" y="14"/>
                  <a:pt x="24" y="13"/>
                  <a:pt x="24" y="12"/>
                </a:cubicBezTo>
                <a:cubicBezTo>
                  <a:pt x="24" y="11"/>
                  <a:pt x="25" y="11"/>
                  <a:pt x="25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8" y="10"/>
                  <a:pt x="29" y="10"/>
                  <a:pt x="29" y="10"/>
                </a:cubicBezTo>
                <a:cubicBezTo>
                  <a:pt x="30" y="10"/>
                  <a:pt x="30" y="11"/>
                  <a:pt x="31" y="11"/>
                </a:cubicBezTo>
                <a:cubicBezTo>
                  <a:pt x="31" y="12"/>
                  <a:pt x="31" y="12"/>
                  <a:pt x="31" y="13"/>
                </a:cubicBezTo>
                <a:cubicBezTo>
                  <a:pt x="31" y="13"/>
                  <a:pt x="31" y="14"/>
                  <a:pt x="31" y="15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9"/>
                  <a:pt x="31" y="20"/>
                  <a:pt x="31" y="20"/>
                </a:cubicBezTo>
                <a:cubicBezTo>
                  <a:pt x="31" y="21"/>
                  <a:pt x="31" y="21"/>
                  <a:pt x="31" y="22"/>
                </a:cubicBezTo>
                <a:cubicBezTo>
                  <a:pt x="30" y="22"/>
                  <a:pt x="30" y="23"/>
                  <a:pt x="29" y="23"/>
                </a:cubicBezTo>
                <a:cubicBezTo>
                  <a:pt x="29" y="23"/>
                  <a:pt x="28" y="23"/>
                  <a:pt x="28" y="23"/>
                </a:cubicBezTo>
                <a:cubicBezTo>
                  <a:pt x="27" y="23"/>
                  <a:pt x="26" y="23"/>
                  <a:pt x="26" y="23"/>
                </a:cubicBezTo>
                <a:cubicBezTo>
                  <a:pt x="25" y="23"/>
                  <a:pt x="25" y="23"/>
                  <a:pt x="24" y="22"/>
                </a:cubicBezTo>
                <a:cubicBezTo>
                  <a:pt x="24" y="22"/>
                  <a:pt x="24" y="21"/>
                  <a:pt x="24" y="21"/>
                </a:cubicBezTo>
                <a:cubicBezTo>
                  <a:pt x="24" y="20"/>
                  <a:pt x="24" y="19"/>
                  <a:pt x="24" y="18"/>
                </a:cubicBezTo>
                <a:lnTo>
                  <a:pt x="24" y="15"/>
                </a:lnTo>
                <a:close/>
                <a:moveTo>
                  <a:pt x="17" y="5"/>
                </a:moveTo>
                <a:cubicBezTo>
                  <a:pt x="19" y="12"/>
                  <a:pt x="19" y="12"/>
                  <a:pt x="19" y="12"/>
                </a:cubicBezTo>
                <a:cubicBezTo>
                  <a:pt x="20" y="10"/>
                  <a:pt x="20" y="8"/>
                  <a:pt x="21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3"/>
                  <a:pt x="20" y="23"/>
                  <a:pt x="2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5" y="5"/>
                  <a:pt x="15" y="5"/>
                  <a:pt x="15" y="5"/>
                </a:cubicBezTo>
                <a:lnTo>
                  <a:pt x="17" y="5"/>
                </a:lnTo>
                <a:close/>
                <a:moveTo>
                  <a:pt x="50" y="46"/>
                </a:moveTo>
                <a:cubicBezTo>
                  <a:pt x="50" y="50"/>
                  <a:pt x="47" y="52"/>
                  <a:pt x="44" y="53"/>
                </a:cubicBezTo>
                <a:cubicBezTo>
                  <a:pt x="34" y="53"/>
                  <a:pt x="24" y="53"/>
                  <a:pt x="14" y="53"/>
                </a:cubicBezTo>
                <a:cubicBezTo>
                  <a:pt x="11" y="52"/>
                  <a:pt x="8" y="50"/>
                  <a:pt x="8" y="46"/>
                </a:cubicBezTo>
                <a:cubicBezTo>
                  <a:pt x="7" y="41"/>
                  <a:pt x="7" y="36"/>
                  <a:pt x="8" y="31"/>
                </a:cubicBezTo>
                <a:cubicBezTo>
                  <a:pt x="8" y="27"/>
                  <a:pt x="11" y="25"/>
                  <a:pt x="14" y="24"/>
                </a:cubicBezTo>
                <a:cubicBezTo>
                  <a:pt x="24" y="24"/>
                  <a:pt x="34" y="24"/>
                  <a:pt x="44" y="24"/>
                </a:cubicBezTo>
                <a:cubicBezTo>
                  <a:pt x="47" y="25"/>
                  <a:pt x="50" y="27"/>
                  <a:pt x="50" y="31"/>
                </a:cubicBezTo>
                <a:cubicBezTo>
                  <a:pt x="51" y="36"/>
                  <a:pt x="51" y="41"/>
                  <a:pt x="50" y="46"/>
                </a:cubicBezTo>
                <a:close/>
                <a:moveTo>
                  <a:pt x="27" y="22"/>
                </a:moveTo>
                <a:cubicBezTo>
                  <a:pt x="28" y="22"/>
                  <a:pt x="28" y="22"/>
                  <a:pt x="28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3"/>
                  <a:pt x="28" y="12"/>
                  <a:pt x="28" y="12"/>
                </a:cubicBezTo>
                <a:cubicBezTo>
                  <a:pt x="28" y="12"/>
                  <a:pt x="28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ubicBezTo>
                  <a:pt x="27" y="12"/>
                  <a:pt x="26" y="13"/>
                  <a:pt x="26" y="14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21"/>
                  <a:pt x="27" y="21"/>
                  <a:pt x="27" y="21"/>
                </a:cubicBezTo>
                <a:cubicBezTo>
                  <a:pt x="27" y="22"/>
                  <a:pt x="27" y="22"/>
                  <a:pt x="27" y="22"/>
                </a:cubicBezTo>
                <a:close/>
                <a:moveTo>
                  <a:pt x="12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14" y="47"/>
                  <a:pt x="14" y="47"/>
                  <a:pt x="14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32"/>
                  <a:pt x="17" y="32"/>
                  <a:pt x="17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32"/>
                </a:lnTo>
                <a:close/>
                <a:moveTo>
                  <a:pt x="25" y="42"/>
                </a:moveTo>
                <a:cubicBezTo>
                  <a:pt x="25" y="44"/>
                  <a:pt x="25" y="44"/>
                  <a:pt x="25" y="44"/>
                </a:cubicBezTo>
                <a:cubicBezTo>
                  <a:pt x="25" y="45"/>
                  <a:pt x="25" y="45"/>
                  <a:pt x="24" y="45"/>
                </a:cubicBezTo>
                <a:cubicBezTo>
                  <a:pt x="24" y="45"/>
                  <a:pt x="23" y="45"/>
                  <a:pt x="23" y="44"/>
                </a:cubicBezTo>
                <a:cubicBezTo>
                  <a:pt x="23" y="44"/>
                  <a:pt x="23" y="44"/>
                  <a:pt x="23" y="42"/>
                </a:cubicBezTo>
                <a:cubicBezTo>
                  <a:pt x="23" y="33"/>
                  <a:pt x="23" y="33"/>
                  <a:pt x="23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4"/>
                  <a:pt x="21" y="45"/>
                  <a:pt x="21" y="4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8"/>
                  <a:pt x="23" y="48"/>
                </a:cubicBezTo>
                <a:cubicBezTo>
                  <a:pt x="23" y="48"/>
                  <a:pt x="23" y="47"/>
                  <a:pt x="24" y="47"/>
                </a:cubicBezTo>
                <a:cubicBezTo>
                  <a:pt x="24" y="47"/>
                  <a:pt x="24" y="47"/>
                  <a:pt x="24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7"/>
                  <a:pt x="25" y="47"/>
                  <a:pt x="25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33"/>
                  <a:pt x="28" y="33"/>
                  <a:pt x="28" y="33"/>
                </a:cubicBezTo>
                <a:cubicBezTo>
                  <a:pt x="25" y="33"/>
                  <a:pt x="25" y="33"/>
                  <a:pt x="25" y="33"/>
                </a:cubicBezTo>
                <a:lnTo>
                  <a:pt x="25" y="42"/>
                </a:lnTo>
                <a:close/>
                <a:moveTo>
                  <a:pt x="37" y="34"/>
                </a:moveTo>
                <a:cubicBezTo>
                  <a:pt x="37" y="34"/>
                  <a:pt x="37" y="33"/>
                  <a:pt x="37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4" y="33"/>
                  <a:pt x="34" y="34"/>
                  <a:pt x="34" y="34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29"/>
                  <a:pt x="33" y="29"/>
                  <a:pt x="33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7"/>
                  <a:pt x="30" y="47"/>
                  <a:pt x="30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7"/>
                  <a:pt x="34" y="47"/>
                  <a:pt x="35" y="47"/>
                </a:cubicBezTo>
                <a:cubicBezTo>
                  <a:pt x="35" y="47"/>
                  <a:pt x="35" y="48"/>
                  <a:pt x="36" y="48"/>
                </a:cubicBezTo>
                <a:cubicBezTo>
                  <a:pt x="36" y="48"/>
                  <a:pt x="37" y="47"/>
                  <a:pt x="37" y="47"/>
                </a:cubicBezTo>
                <a:cubicBezTo>
                  <a:pt x="37" y="47"/>
                  <a:pt x="37" y="46"/>
                  <a:pt x="38" y="46"/>
                </a:cubicBezTo>
                <a:cubicBezTo>
                  <a:pt x="38" y="45"/>
                  <a:pt x="38" y="44"/>
                  <a:pt x="38" y="44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7"/>
                  <a:pt x="38" y="36"/>
                  <a:pt x="38" y="35"/>
                </a:cubicBezTo>
                <a:cubicBezTo>
                  <a:pt x="38" y="35"/>
                  <a:pt x="38" y="34"/>
                  <a:pt x="37" y="34"/>
                </a:cubicBezTo>
                <a:close/>
                <a:moveTo>
                  <a:pt x="35" y="42"/>
                </a:moveTo>
                <a:cubicBezTo>
                  <a:pt x="35" y="43"/>
                  <a:pt x="35" y="44"/>
                  <a:pt x="35" y="44"/>
                </a:cubicBezTo>
                <a:cubicBezTo>
                  <a:pt x="35" y="44"/>
                  <a:pt x="34" y="45"/>
                  <a:pt x="34" y="45"/>
                </a:cubicBezTo>
                <a:cubicBezTo>
                  <a:pt x="34" y="45"/>
                  <a:pt x="33" y="44"/>
                  <a:pt x="33" y="44"/>
                </a:cubicBezTo>
                <a:cubicBezTo>
                  <a:pt x="33" y="44"/>
                  <a:pt x="33" y="43"/>
                  <a:pt x="33" y="42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6"/>
                  <a:pt x="34" y="36"/>
                  <a:pt x="34" y="36"/>
                </a:cubicBezTo>
                <a:cubicBezTo>
                  <a:pt x="34" y="36"/>
                  <a:pt x="35" y="36"/>
                  <a:pt x="35" y="37"/>
                </a:cubicBezTo>
                <a:cubicBezTo>
                  <a:pt x="35" y="37"/>
                  <a:pt x="35" y="37"/>
                  <a:pt x="35" y="39"/>
                </a:cubicBezTo>
                <a:lnTo>
                  <a:pt x="35" y="42"/>
                </a:lnTo>
                <a:close/>
                <a:moveTo>
                  <a:pt x="42" y="41"/>
                </a:moveTo>
                <a:cubicBezTo>
                  <a:pt x="47" y="41"/>
                  <a:pt x="47" y="41"/>
                  <a:pt x="47" y="41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8"/>
                  <a:pt x="47" y="36"/>
                  <a:pt x="47" y="35"/>
                </a:cubicBezTo>
                <a:cubicBezTo>
                  <a:pt x="47" y="35"/>
                  <a:pt x="46" y="34"/>
                  <a:pt x="46" y="34"/>
                </a:cubicBezTo>
                <a:cubicBezTo>
                  <a:pt x="45" y="33"/>
                  <a:pt x="44" y="33"/>
                  <a:pt x="43" y="33"/>
                </a:cubicBezTo>
                <a:cubicBezTo>
                  <a:pt x="43" y="33"/>
                  <a:pt x="42" y="33"/>
                  <a:pt x="41" y="34"/>
                </a:cubicBezTo>
                <a:cubicBezTo>
                  <a:pt x="41" y="34"/>
                  <a:pt x="40" y="34"/>
                  <a:pt x="40" y="35"/>
                </a:cubicBezTo>
                <a:cubicBezTo>
                  <a:pt x="40" y="36"/>
                  <a:pt x="40" y="37"/>
                  <a:pt x="40" y="39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4"/>
                  <a:pt x="40" y="45"/>
                </a:cubicBezTo>
                <a:cubicBezTo>
                  <a:pt x="40" y="45"/>
                  <a:pt x="40" y="46"/>
                  <a:pt x="41" y="46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3" y="48"/>
                  <a:pt x="44" y="48"/>
                </a:cubicBezTo>
                <a:cubicBezTo>
                  <a:pt x="44" y="48"/>
                  <a:pt x="45" y="47"/>
                  <a:pt x="45" y="47"/>
                </a:cubicBezTo>
                <a:cubicBezTo>
                  <a:pt x="46" y="47"/>
                  <a:pt x="46" y="47"/>
                  <a:pt x="46" y="46"/>
                </a:cubicBezTo>
                <a:cubicBezTo>
                  <a:pt x="47" y="46"/>
                  <a:pt x="47" y="45"/>
                  <a:pt x="47" y="45"/>
                </a:cubicBezTo>
                <a:cubicBezTo>
                  <a:pt x="47" y="44"/>
                  <a:pt x="47" y="43"/>
                  <a:pt x="47" y="43"/>
                </a:cubicBezTo>
                <a:cubicBezTo>
                  <a:pt x="47" y="42"/>
                  <a:pt x="47" y="42"/>
                  <a:pt x="4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4"/>
                  <a:pt x="45" y="45"/>
                  <a:pt x="44" y="45"/>
                </a:cubicBezTo>
                <a:cubicBezTo>
                  <a:pt x="44" y="46"/>
                  <a:pt x="44" y="46"/>
                  <a:pt x="43" y="46"/>
                </a:cubicBezTo>
                <a:cubicBezTo>
                  <a:pt x="43" y="46"/>
                  <a:pt x="43" y="46"/>
                  <a:pt x="43" y="45"/>
                </a:cubicBezTo>
                <a:cubicBezTo>
                  <a:pt x="43" y="45"/>
                  <a:pt x="42" y="45"/>
                  <a:pt x="42" y="44"/>
                </a:cubicBezTo>
                <a:lnTo>
                  <a:pt x="42" y="41"/>
                </a:lnTo>
                <a:close/>
                <a:moveTo>
                  <a:pt x="42" y="39"/>
                </a:moveTo>
                <a:cubicBezTo>
                  <a:pt x="42" y="37"/>
                  <a:pt x="42" y="37"/>
                  <a:pt x="42" y="37"/>
                </a:cubicBezTo>
                <a:cubicBezTo>
                  <a:pt x="42" y="36"/>
                  <a:pt x="43" y="36"/>
                  <a:pt x="43" y="36"/>
                </a:cubicBezTo>
                <a:cubicBezTo>
                  <a:pt x="43" y="36"/>
                  <a:pt x="43" y="35"/>
                  <a:pt x="43" y="35"/>
                </a:cubicBezTo>
                <a:cubicBezTo>
                  <a:pt x="44" y="35"/>
                  <a:pt x="44" y="36"/>
                  <a:pt x="44" y="36"/>
                </a:cubicBezTo>
                <a:cubicBezTo>
                  <a:pt x="44" y="36"/>
                  <a:pt x="44" y="36"/>
                  <a:pt x="44" y="37"/>
                </a:cubicBezTo>
                <a:cubicBezTo>
                  <a:pt x="44" y="39"/>
                  <a:pt x="44" y="39"/>
                  <a:pt x="44" y="39"/>
                </a:cubicBezTo>
                <a:cubicBezTo>
                  <a:pt x="42" y="39"/>
                  <a:pt x="42" y="39"/>
                  <a:pt x="42" y="39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663771" y="4195082"/>
            <a:ext cx="227013" cy="225425"/>
          </a:xfrm>
          <a:custGeom>
            <a:avLst/>
            <a:gdLst>
              <a:gd name="T0" fmla="*/ 1008 w 2016"/>
              <a:gd name="T1" fmla="*/ 182 h 2016"/>
              <a:gd name="T2" fmla="*/ 1415 w 2016"/>
              <a:gd name="T3" fmla="*/ 188 h 2016"/>
              <a:gd name="T4" fmla="*/ 1602 w 2016"/>
              <a:gd name="T5" fmla="*/ 222 h 2016"/>
              <a:gd name="T6" fmla="*/ 1718 w 2016"/>
              <a:gd name="T7" fmla="*/ 298 h 2016"/>
              <a:gd name="T8" fmla="*/ 1794 w 2016"/>
              <a:gd name="T9" fmla="*/ 414 h 2016"/>
              <a:gd name="T10" fmla="*/ 1828 w 2016"/>
              <a:gd name="T11" fmla="*/ 601 h 2016"/>
              <a:gd name="T12" fmla="*/ 1834 w 2016"/>
              <a:gd name="T13" fmla="*/ 1008 h 2016"/>
              <a:gd name="T14" fmla="*/ 1828 w 2016"/>
              <a:gd name="T15" fmla="*/ 1415 h 2016"/>
              <a:gd name="T16" fmla="*/ 1794 w 2016"/>
              <a:gd name="T17" fmla="*/ 1602 h 2016"/>
              <a:gd name="T18" fmla="*/ 1718 w 2016"/>
              <a:gd name="T19" fmla="*/ 1718 h 2016"/>
              <a:gd name="T20" fmla="*/ 1602 w 2016"/>
              <a:gd name="T21" fmla="*/ 1794 h 2016"/>
              <a:gd name="T22" fmla="*/ 1415 w 2016"/>
              <a:gd name="T23" fmla="*/ 1828 h 2016"/>
              <a:gd name="T24" fmla="*/ 1008 w 2016"/>
              <a:gd name="T25" fmla="*/ 1834 h 2016"/>
              <a:gd name="T26" fmla="*/ 601 w 2016"/>
              <a:gd name="T27" fmla="*/ 1828 h 2016"/>
              <a:gd name="T28" fmla="*/ 414 w 2016"/>
              <a:gd name="T29" fmla="*/ 1794 h 2016"/>
              <a:gd name="T30" fmla="*/ 298 w 2016"/>
              <a:gd name="T31" fmla="*/ 1718 h 2016"/>
              <a:gd name="T32" fmla="*/ 222 w 2016"/>
              <a:gd name="T33" fmla="*/ 1602 h 2016"/>
              <a:gd name="T34" fmla="*/ 188 w 2016"/>
              <a:gd name="T35" fmla="*/ 1415 h 2016"/>
              <a:gd name="T36" fmla="*/ 182 w 2016"/>
              <a:gd name="T37" fmla="*/ 1008 h 2016"/>
              <a:gd name="T38" fmla="*/ 188 w 2016"/>
              <a:gd name="T39" fmla="*/ 601 h 2016"/>
              <a:gd name="T40" fmla="*/ 222 w 2016"/>
              <a:gd name="T41" fmla="*/ 414 h 2016"/>
              <a:gd name="T42" fmla="*/ 298 w 2016"/>
              <a:gd name="T43" fmla="*/ 298 h 2016"/>
              <a:gd name="T44" fmla="*/ 414 w 2016"/>
              <a:gd name="T45" fmla="*/ 222 h 2016"/>
              <a:gd name="T46" fmla="*/ 601 w 2016"/>
              <a:gd name="T47" fmla="*/ 188 h 2016"/>
              <a:gd name="T48" fmla="*/ 1008 w 2016"/>
              <a:gd name="T49" fmla="*/ 182 h 2016"/>
              <a:gd name="T50" fmla="*/ 1008 w 2016"/>
              <a:gd name="T51" fmla="*/ 0 h 2016"/>
              <a:gd name="T52" fmla="*/ 593 w 2016"/>
              <a:gd name="T53" fmla="*/ 6 h 2016"/>
              <a:gd name="T54" fmla="*/ 348 w 2016"/>
              <a:gd name="T55" fmla="*/ 53 h 2016"/>
              <a:gd name="T56" fmla="*/ 169 w 2016"/>
              <a:gd name="T57" fmla="*/ 169 h 2016"/>
              <a:gd name="T58" fmla="*/ 53 w 2016"/>
              <a:gd name="T59" fmla="*/ 348 h 2016"/>
              <a:gd name="T60" fmla="*/ 6 w 2016"/>
              <a:gd name="T61" fmla="*/ 593 h 2016"/>
              <a:gd name="T62" fmla="*/ 0 w 2016"/>
              <a:gd name="T63" fmla="*/ 1008 h 2016"/>
              <a:gd name="T64" fmla="*/ 6 w 2016"/>
              <a:gd name="T65" fmla="*/ 1423 h 2016"/>
              <a:gd name="T66" fmla="*/ 53 w 2016"/>
              <a:gd name="T67" fmla="*/ 1668 h 2016"/>
              <a:gd name="T68" fmla="*/ 169 w 2016"/>
              <a:gd name="T69" fmla="*/ 1847 h 2016"/>
              <a:gd name="T70" fmla="*/ 348 w 2016"/>
              <a:gd name="T71" fmla="*/ 1963 h 2016"/>
              <a:gd name="T72" fmla="*/ 593 w 2016"/>
              <a:gd name="T73" fmla="*/ 2010 h 2016"/>
              <a:gd name="T74" fmla="*/ 1008 w 2016"/>
              <a:gd name="T75" fmla="*/ 2016 h 2016"/>
              <a:gd name="T76" fmla="*/ 1423 w 2016"/>
              <a:gd name="T77" fmla="*/ 2010 h 2016"/>
              <a:gd name="T78" fmla="*/ 1668 w 2016"/>
              <a:gd name="T79" fmla="*/ 1963 h 2016"/>
              <a:gd name="T80" fmla="*/ 1847 w 2016"/>
              <a:gd name="T81" fmla="*/ 1847 h 2016"/>
              <a:gd name="T82" fmla="*/ 1963 w 2016"/>
              <a:gd name="T83" fmla="*/ 1668 h 2016"/>
              <a:gd name="T84" fmla="*/ 2010 w 2016"/>
              <a:gd name="T85" fmla="*/ 1423 h 2016"/>
              <a:gd name="T86" fmla="*/ 2016 w 2016"/>
              <a:gd name="T87" fmla="*/ 1008 h 2016"/>
              <a:gd name="T88" fmla="*/ 2010 w 2016"/>
              <a:gd name="T89" fmla="*/ 593 h 2016"/>
              <a:gd name="T90" fmla="*/ 1963 w 2016"/>
              <a:gd name="T91" fmla="*/ 348 h 2016"/>
              <a:gd name="T92" fmla="*/ 1847 w 2016"/>
              <a:gd name="T93" fmla="*/ 169 h 2016"/>
              <a:gd name="T94" fmla="*/ 1668 w 2016"/>
              <a:gd name="T95" fmla="*/ 53 h 2016"/>
              <a:gd name="T96" fmla="*/ 1423 w 2016"/>
              <a:gd name="T97" fmla="*/ 6 h 2016"/>
              <a:gd name="T98" fmla="*/ 1008 w 2016"/>
              <a:gd name="T99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16" h="2016">
                <a:moveTo>
                  <a:pt x="1008" y="182"/>
                </a:moveTo>
                <a:cubicBezTo>
                  <a:pt x="1277" y="182"/>
                  <a:pt x="1309" y="183"/>
                  <a:pt x="1415" y="188"/>
                </a:cubicBezTo>
                <a:cubicBezTo>
                  <a:pt x="1513" y="192"/>
                  <a:pt x="1567" y="209"/>
                  <a:pt x="1602" y="222"/>
                </a:cubicBezTo>
                <a:cubicBezTo>
                  <a:pt x="1649" y="241"/>
                  <a:pt x="1683" y="263"/>
                  <a:pt x="1718" y="298"/>
                </a:cubicBezTo>
                <a:cubicBezTo>
                  <a:pt x="1753" y="333"/>
                  <a:pt x="1775" y="367"/>
                  <a:pt x="1794" y="414"/>
                </a:cubicBezTo>
                <a:cubicBezTo>
                  <a:pt x="1807" y="449"/>
                  <a:pt x="1824" y="503"/>
                  <a:pt x="1828" y="601"/>
                </a:cubicBezTo>
                <a:cubicBezTo>
                  <a:pt x="1833" y="707"/>
                  <a:pt x="1834" y="739"/>
                  <a:pt x="1834" y="1008"/>
                </a:cubicBezTo>
                <a:cubicBezTo>
                  <a:pt x="1834" y="1277"/>
                  <a:pt x="1833" y="1309"/>
                  <a:pt x="1828" y="1415"/>
                </a:cubicBezTo>
                <a:cubicBezTo>
                  <a:pt x="1824" y="1513"/>
                  <a:pt x="1807" y="1567"/>
                  <a:pt x="1794" y="1602"/>
                </a:cubicBezTo>
                <a:cubicBezTo>
                  <a:pt x="1775" y="1649"/>
                  <a:pt x="1753" y="1683"/>
                  <a:pt x="1718" y="1718"/>
                </a:cubicBezTo>
                <a:cubicBezTo>
                  <a:pt x="1683" y="1753"/>
                  <a:pt x="1649" y="1775"/>
                  <a:pt x="1602" y="1794"/>
                </a:cubicBezTo>
                <a:cubicBezTo>
                  <a:pt x="1567" y="1807"/>
                  <a:pt x="1513" y="1824"/>
                  <a:pt x="1415" y="1828"/>
                </a:cubicBezTo>
                <a:cubicBezTo>
                  <a:pt x="1309" y="1833"/>
                  <a:pt x="1277" y="1834"/>
                  <a:pt x="1008" y="1834"/>
                </a:cubicBezTo>
                <a:cubicBezTo>
                  <a:pt x="739" y="1834"/>
                  <a:pt x="707" y="1833"/>
                  <a:pt x="601" y="1828"/>
                </a:cubicBezTo>
                <a:cubicBezTo>
                  <a:pt x="503" y="1824"/>
                  <a:pt x="449" y="1807"/>
                  <a:pt x="414" y="1794"/>
                </a:cubicBezTo>
                <a:cubicBezTo>
                  <a:pt x="367" y="1775"/>
                  <a:pt x="333" y="1753"/>
                  <a:pt x="298" y="1718"/>
                </a:cubicBezTo>
                <a:cubicBezTo>
                  <a:pt x="263" y="1683"/>
                  <a:pt x="241" y="1649"/>
                  <a:pt x="222" y="1602"/>
                </a:cubicBezTo>
                <a:cubicBezTo>
                  <a:pt x="209" y="1567"/>
                  <a:pt x="192" y="1513"/>
                  <a:pt x="188" y="1415"/>
                </a:cubicBezTo>
                <a:cubicBezTo>
                  <a:pt x="183" y="1309"/>
                  <a:pt x="182" y="1277"/>
                  <a:pt x="182" y="1008"/>
                </a:cubicBezTo>
                <a:cubicBezTo>
                  <a:pt x="182" y="739"/>
                  <a:pt x="183" y="707"/>
                  <a:pt x="188" y="601"/>
                </a:cubicBezTo>
                <a:cubicBezTo>
                  <a:pt x="192" y="503"/>
                  <a:pt x="209" y="449"/>
                  <a:pt x="222" y="414"/>
                </a:cubicBezTo>
                <a:cubicBezTo>
                  <a:pt x="241" y="367"/>
                  <a:pt x="263" y="333"/>
                  <a:pt x="298" y="298"/>
                </a:cubicBezTo>
                <a:cubicBezTo>
                  <a:pt x="333" y="263"/>
                  <a:pt x="367" y="241"/>
                  <a:pt x="414" y="222"/>
                </a:cubicBezTo>
                <a:cubicBezTo>
                  <a:pt x="449" y="209"/>
                  <a:pt x="503" y="192"/>
                  <a:pt x="601" y="188"/>
                </a:cubicBezTo>
                <a:cubicBezTo>
                  <a:pt x="707" y="183"/>
                  <a:pt x="739" y="182"/>
                  <a:pt x="1008" y="182"/>
                </a:cubicBezTo>
                <a:moveTo>
                  <a:pt x="1008" y="0"/>
                </a:moveTo>
                <a:cubicBezTo>
                  <a:pt x="734" y="0"/>
                  <a:pt x="700" y="1"/>
                  <a:pt x="593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2" y="79"/>
                  <a:pt x="225" y="113"/>
                  <a:pt x="169" y="169"/>
                </a:cubicBezTo>
                <a:cubicBezTo>
                  <a:pt x="113" y="225"/>
                  <a:pt x="79" y="282"/>
                  <a:pt x="53" y="348"/>
                </a:cubicBezTo>
                <a:cubicBezTo>
                  <a:pt x="28" y="412"/>
                  <a:pt x="11" y="485"/>
                  <a:pt x="6" y="593"/>
                </a:cubicBezTo>
                <a:cubicBezTo>
                  <a:pt x="1" y="700"/>
                  <a:pt x="0" y="734"/>
                  <a:pt x="0" y="1008"/>
                </a:cubicBezTo>
                <a:cubicBezTo>
                  <a:pt x="0" y="1282"/>
                  <a:pt x="1" y="1316"/>
                  <a:pt x="6" y="1423"/>
                </a:cubicBezTo>
                <a:cubicBezTo>
                  <a:pt x="11" y="1531"/>
                  <a:pt x="28" y="1604"/>
                  <a:pt x="53" y="1668"/>
                </a:cubicBezTo>
                <a:cubicBezTo>
                  <a:pt x="79" y="1734"/>
                  <a:pt x="113" y="1791"/>
                  <a:pt x="169" y="1847"/>
                </a:cubicBezTo>
                <a:cubicBezTo>
                  <a:pt x="225" y="1903"/>
                  <a:pt x="282" y="1937"/>
                  <a:pt x="348" y="1963"/>
                </a:cubicBezTo>
                <a:cubicBezTo>
                  <a:pt x="412" y="1988"/>
                  <a:pt x="485" y="2005"/>
                  <a:pt x="593" y="2010"/>
                </a:cubicBezTo>
                <a:cubicBezTo>
                  <a:pt x="700" y="2015"/>
                  <a:pt x="734" y="2016"/>
                  <a:pt x="1008" y="2016"/>
                </a:cubicBezTo>
                <a:cubicBezTo>
                  <a:pt x="1282" y="2016"/>
                  <a:pt x="1316" y="2015"/>
                  <a:pt x="1423" y="2010"/>
                </a:cubicBezTo>
                <a:cubicBezTo>
                  <a:pt x="1531" y="2005"/>
                  <a:pt x="1604" y="1988"/>
                  <a:pt x="1668" y="1963"/>
                </a:cubicBezTo>
                <a:cubicBezTo>
                  <a:pt x="1734" y="1937"/>
                  <a:pt x="1791" y="1903"/>
                  <a:pt x="1847" y="1847"/>
                </a:cubicBezTo>
                <a:cubicBezTo>
                  <a:pt x="1903" y="1791"/>
                  <a:pt x="1937" y="1734"/>
                  <a:pt x="1963" y="1668"/>
                </a:cubicBezTo>
                <a:cubicBezTo>
                  <a:pt x="1988" y="1604"/>
                  <a:pt x="2005" y="1531"/>
                  <a:pt x="2010" y="1423"/>
                </a:cubicBezTo>
                <a:cubicBezTo>
                  <a:pt x="2015" y="1316"/>
                  <a:pt x="2016" y="1282"/>
                  <a:pt x="2016" y="1008"/>
                </a:cubicBezTo>
                <a:cubicBezTo>
                  <a:pt x="2016" y="734"/>
                  <a:pt x="2015" y="700"/>
                  <a:pt x="2010" y="593"/>
                </a:cubicBezTo>
                <a:cubicBezTo>
                  <a:pt x="2005" y="485"/>
                  <a:pt x="1988" y="412"/>
                  <a:pt x="1963" y="348"/>
                </a:cubicBezTo>
                <a:cubicBezTo>
                  <a:pt x="1937" y="282"/>
                  <a:pt x="1903" y="225"/>
                  <a:pt x="1847" y="169"/>
                </a:cubicBezTo>
                <a:cubicBezTo>
                  <a:pt x="1791" y="113"/>
                  <a:pt x="1734" y="79"/>
                  <a:pt x="1668" y="53"/>
                </a:cubicBezTo>
                <a:cubicBezTo>
                  <a:pt x="1604" y="28"/>
                  <a:pt x="1531" y="11"/>
                  <a:pt x="1423" y="6"/>
                </a:cubicBezTo>
                <a:cubicBezTo>
                  <a:pt x="1316" y="1"/>
                  <a:pt x="1282" y="0"/>
                  <a:pt x="10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" name="Freeform 18"/>
          <p:cNvSpPr>
            <a:spLocks noEditPoints="1"/>
          </p:cNvSpPr>
          <p:nvPr/>
        </p:nvSpPr>
        <p:spPr bwMode="auto">
          <a:xfrm>
            <a:off x="719334" y="4250645"/>
            <a:ext cx="115888" cy="114300"/>
          </a:xfrm>
          <a:custGeom>
            <a:avLst/>
            <a:gdLst>
              <a:gd name="T0" fmla="*/ 517 w 1034"/>
              <a:gd name="T1" fmla="*/ 0 h 1034"/>
              <a:gd name="T2" fmla="*/ 0 w 1034"/>
              <a:gd name="T3" fmla="*/ 517 h 1034"/>
              <a:gd name="T4" fmla="*/ 517 w 1034"/>
              <a:gd name="T5" fmla="*/ 1034 h 1034"/>
              <a:gd name="T6" fmla="*/ 1034 w 1034"/>
              <a:gd name="T7" fmla="*/ 517 h 1034"/>
              <a:gd name="T8" fmla="*/ 517 w 1034"/>
              <a:gd name="T9" fmla="*/ 0 h 1034"/>
              <a:gd name="T10" fmla="*/ 517 w 1034"/>
              <a:gd name="T11" fmla="*/ 853 h 1034"/>
              <a:gd name="T12" fmla="*/ 181 w 1034"/>
              <a:gd name="T13" fmla="*/ 517 h 1034"/>
              <a:gd name="T14" fmla="*/ 517 w 1034"/>
              <a:gd name="T15" fmla="*/ 181 h 1034"/>
              <a:gd name="T16" fmla="*/ 853 w 1034"/>
              <a:gd name="T17" fmla="*/ 517 h 1034"/>
              <a:gd name="T18" fmla="*/ 517 w 1034"/>
              <a:gd name="T19" fmla="*/ 853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4" h="1034">
                <a:moveTo>
                  <a:pt x="517" y="0"/>
                </a:moveTo>
                <a:cubicBezTo>
                  <a:pt x="231" y="0"/>
                  <a:pt x="0" y="231"/>
                  <a:pt x="0" y="517"/>
                </a:cubicBezTo>
                <a:cubicBezTo>
                  <a:pt x="0" y="803"/>
                  <a:pt x="231" y="1034"/>
                  <a:pt x="517" y="1034"/>
                </a:cubicBezTo>
                <a:cubicBezTo>
                  <a:pt x="803" y="1034"/>
                  <a:pt x="1034" y="803"/>
                  <a:pt x="1034" y="517"/>
                </a:cubicBezTo>
                <a:cubicBezTo>
                  <a:pt x="1034" y="231"/>
                  <a:pt x="803" y="0"/>
                  <a:pt x="517" y="0"/>
                </a:cubicBezTo>
                <a:close/>
                <a:moveTo>
                  <a:pt x="517" y="853"/>
                </a:moveTo>
                <a:cubicBezTo>
                  <a:pt x="331" y="853"/>
                  <a:pt x="181" y="703"/>
                  <a:pt x="181" y="517"/>
                </a:cubicBezTo>
                <a:cubicBezTo>
                  <a:pt x="181" y="331"/>
                  <a:pt x="331" y="181"/>
                  <a:pt x="517" y="181"/>
                </a:cubicBezTo>
                <a:cubicBezTo>
                  <a:pt x="703" y="181"/>
                  <a:pt x="853" y="331"/>
                  <a:pt x="853" y="517"/>
                </a:cubicBezTo>
                <a:cubicBezTo>
                  <a:pt x="853" y="703"/>
                  <a:pt x="703" y="853"/>
                  <a:pt x="517" y="85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824109" y="4234770"/>
            <a:ext cx="26988" cy="269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 rot="1963611">
            <a:off x="5840536" y="2433717"/>
            <a:ext cx="1263792" cy="740712"/>
          </a:xfrm>
          <a:custGeom>
            <a:avLst/>
            <a:gdLst>
              <a:gd name="T0" fmla="*/ 663 w 936"/>
              <a:gd name="T1" fmla="*/ 0 h 547"/>
              <a:gd name="T2" fmla="*/ 390 w 936"/>
              <a:gd name="T3" fmla="*/ 268 h 547"/>
              <a:gd name="T4" fmla="*/ 297 w 936"/>
              <a:gd name="T5" fmla="*/ 268 h 547"/>
              <a:gd name="T6" fmla="*/ 289 w 936"/>
              <a:gd name="T7" fmla="*/ 246 h 547"/>
              <a:gd name="T8" fmla="*/ 232 w 936"/>
              <a:gd name="T9" fmla="*/ 219 h 547"/>
              <a:gd name="T10" fmla="*/ 213 w 936"/>
              <a:gd name="T11" fmla="*/ 225 h 547"/>
              <a:gd name="T12" fmla="*/ 204 w 936"/>
              <a:gd name="T13" fmla="*/ 232 h 547"/>
              <a:gd name="T14" fmla="*/ 110 w 936"/>
              <a:gd name="T15" fmla="*/ 164 h 547"/>
              <a:gd name="T16" fmla="*/ 113 w 936"/>
              <a:gd name="T17" fmla="*/ 156 h 547"/>
              <a:gd name="T18" fmla="*/ 85 w 936"/>
              <a:gd name="T19" fmla="*/ 104 h 547"/>
              <a:gd name="T20" fmla="*/ 33 w 936"/>
              <a:gd name="T21" fmla="*/ 132 h 547"/>
              <a:gd name="T22" fmla="*/ 62 w 936"/>
              <a:gd name="T23" fmla="*/ 184 h 547"/>
              <a:gd name="T24" fmla="*/ 104 w 936"/>
              <a:gd name="T25" fmla="*/ 172 h 547"/>
              <a:gd name="T26" fmla="*/ 198 w 936"/>
              <a:gd name="T27" fmla="*/ 240 h 547"/>
              <a:gd name="T28" fmla="*/ 188 w 936"/>
              <a:gd name="T29" fmla="*/ 260 h 547"/>
              <a:gd name="T30" fmla="*/ 194 w 936"/>
              <a:gd name="T31" fmla="*/ 302 h 547"/>
              <a:gd name="T32" fmla="*/ 202 w 936"/>
              <a:gd name="T33" fmla="*/ 313 h 547"/>
              <a:gd name="T34" fmla="*/ 71 w 936"/>
              <a:gd name="T35" fmla="*/ 444 h 547"/>
              <a:gd name="T36" fmla="*/ 58 w 936"/>
              <a:gd name="T37" fmla="*/ 438 h 547"/>
              <a:gd name="T38" fmla="*/ 7 w 936"/>
              <a:gd name="T39" fmla="*/ 466 h 547"/>
              <a:gd name="T40" fmla="*/ 35 w 936"/>
              <a:gd name="T41" fmla="*/ 517 h 547"/>
              <a:gd name="T42" fmla="*/ 86 w 936"/>
              <a:gd name="T43" fmla="*/ 489 h 547"/>
              <a:gd name="T44" fmla="*/ 78 w 936"/>
              <a:gd name="T45" fmla="*/ 451 h 547"/>
              <a:gd name="T46" fmla="*/ 210 w 936"/>
              <a:gd name="T47" fmla="*/ 319 h 547"/>
              <a:gd name="T48" fmla="*/ 251 w 936"/>
              <a:gd name="T49" fmla="*/ 329 h 547"/>
              <a:gd name="T50" fmla="*/ 270 w 936"/>
              <a:gd name="T51" fmla="*/ 322 h 547"/>
              <a:gd name="T52" fmla="*/ 297 w 936"/>
              <a:gd name="T53" fmla="*/ 278 h 547"/>
              <a:gd name="T54" fmla="*/ 390 w 936"/>
              <a:gd name="T55" fmla="*/ 278 h 547"/>
              <a:gd name="T56" fmla="*/ 663 w 936"/>
              <a:gd name="T57" fmla="*/ 547 h 547"/>
              <a:gd name="T58" fmla="*/ 936 w 936"/>
              <a:gd name="T59" fmla="*/ 274 h 547"/>
              <a:gd name="T60" fmla="*/ 663 w 936"/>
              <a:gd name="T61" fmla="*/ 0 h 547"/>
              <a:gd name="T62" fmla="*/ 265 w 936"/>
              <a:gd name="T63" fmla="*/ 313 h 547"/>
              <a:gd name="T64" fmla="*/ 249 w 936"/>
              <a:gd name="T65" fmla="*/ 319 h 547"/>
              <a:gd name="T66" fmla="*/ 202 w 936"/>
              <a:gd name="T67" fmla="*/ 297 h 547"/>
              <a:gd name="T68" fmla="*/ 197 w 936"/>
              <a:gd name="T69" fmla="*/ 262 h 547"/>
              <a:gd name="T70" fmla="*/ 206 w 936"/>
              <a:gd name="T71" fmla="*/ 246 h 547"/>
              <a:gd name="T72" fmla="*/ 206 w 936"/>
              <a:gd name="T73" fmla="*/ 244 h 547"/>
              <a:gd name="T74" fmla="*/ 219 w 936"/>
              <a:gd name="T75" fmla="*/ 234 h 547"/>
              <a:gd name="T76" fmla="*/ 234 w 936"/>
              <a:gd name="T77" fmla="*/ 228 h 547"/>
              <a:gd name="T78" fmla="*/ 281 w 936"/>
              <a:gd name="T79" fmla="*/ 251 h 547"/>
              <a:gd name="T80" fmla="*/ 265 w 936"/>
              <a:gd name="T81" fmla="*/ 31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6" h="547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39700" dist="88900" dir="2700000" algn="tl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7037388" y="2701925"/>
            <a:ext cx="117475" cy="92075"/>
          </a:xfrm>
          <a:custGeom>
            <a:avLst/>
            <a:gdLst>
              <a:gd name="T0" fmla="*/ 36 w 74"/>
              <a:gd name="T1" fmla="*/ 2 h 58"/>
              <a:gd name="T2" fmla="*/ 38 w 74"/>
              <a:gd name="T3" fmla="*/ 0 h 58"/>
              <a:gd name="T4" fmla="*/ 44 w 74"/>
              <a:gd name="T5" fmla="*/ 2 h 58"/>
              <a:gd name="T6" fmla="*/ 49 w 74"/>
              <a:gd name="T7" fmla="*/ 12 h 58"/>
              <a:gd name="T8" fmla="*/ 51 w 74"/>
              <a:gd name="T9" fmla="*/ 12 h 58"/>
              <a:gd name="T10" fmla="*/ 51 w 74"/>
              <a:gd name="T11" fmla="*/ 8 h 58"/>
              <a:gd name="T12" fmla="*/ 55 w 74"/>
              <a:gd name="T13" fmla="*/ 8 h 58"/>
              <a:gd name="T14" fmla="*/ 57 w 74"/>
              <a:gd name="T15" fmla="*/ 12 h 58"/>
              <a:gd name="T16" fmla="*/ 59 w 74"/>
              <a:gd name="T17" fmla="*/ 14 h 58"/>
              <a:gd name="T18" fmla="*/ 61 w 74"/>
              <a:gd name="T19" fmla="*/ 14 h 58"/>
              <a:gd name="T20" fmla="*/ 63 w 74"/>
              <a:gd name="T21" fmla="*/ 19 h 58"/>
              <a:gd name="T22" fmla="*/ 65 w 74"/>
              <a:gd name="T23" fmla="*/ 19 h 58"/>
              <a:gd name="T24" fmla="*/ 65 w 74"/>
              <a:gd name="T25" fmla="*/ 31 h 58"/>
              <a:gd name="T26" fmla="*/ 65 w 74"/>
              <a:gd name="T27" fmla="*/ 37 h 58"/>
              <a:gd name="T28" fmla="*/ 70 w 74"/>
              <a:gd name="T29" fmla="*/ 41 h 58"/>
              <a:gd name="T30" fmla="*/ 70 w 74"/>
              <a:gd name="T31" fmla="*/ 41 h 58"/>
              <a:gd name="T32" fmla="*/ 72 w 74"/>
              <a:gd name="T33" fmla="*/ 45 h 58"/>
              <a:gd name="T34" fmla="*/ 74 w 74"/>
              <a:gd name="T35" fmla="*/ 48 h 58"/>
              <a:gd name="T36" fmla="*/ 63 w 74"/>
              <a:gd name="T37" fmla="*/ 43 h 58"/>
              <a:gd name="T38" fmla="*/ 59 w 74"/>
              <a:gd name="T39" fmla="*/ 43 h 58"/>
              <a:gd name="T40" fmla="*/ 55 w 74"/>
              <a:gd name="T41" fmla="*/ 45 h 58"/>
              <a:gd name="T42" fmla="*/ 47 w 74"/>
              <a:gd name="T43" fmla="*/ 50 h 58"/>
              <a:gd name="T44" fmla="*/ 47 w 74"/>
              <a:gd name="T45" fmla="*/ 56 h 58"/>
              <a:gd name="T46" fmla="*/ 44 w 74"/>
              <a:gd name="T47" fmla="*/ 56 h 58"/>
              <a:gd name="T48" fmla="*/ 40 w 74"/>
              <a:gd name="T49" fmla="*/ 54 h 58"/>
              <a:gd name="T50" fmla="*/ 34 w 74"/>
              <a:gd name="T51" fmla="*/ 54 h 58"/>
              <a:gd name="T52" fmla="*/ 27 w 74"/>
              <a:gd name="T53" fmla="*/ 56 h 58"/>
              <a:gd name="T54" fmla="*/ 27 w 74"/>
              <a:gd name="T55" fmla="*/ 58 h 58"/>
              <a:gd name="T56" fmla="*/ 25 w 74"/>
              <a:gd name="T57" fmla="*/ 56 h 58"/>
              <a:gd name="T58" fmla="*/ 17 w 74"/>
              <a:gd name="T59" fmla="*/ 56 h 58"/>
              <a:gd name="T60" fmla="*/ 13 w 74"/>
              <a:gd name="T61" fmla="*/ 56 h 58"/>
              <a:gd name="T62" fmla="*/ 9 w 74"/>
              <a:gd name="T63" fmla="*/ 58 h 58"/>
              <a:gd name="T64" fmla="*/ 13 w 74"/>
              <a:gd name="T65" fmla="*/ 56 h 58"/>
              <a:gd name="T66" fmla="*/ 9 w 74"/>
              <a:gd name="T67" fmla="*/ 56 h 58"/>
              <a:gd name="T68" fmla="*/ 8 w 74"/>
              <a:gd name="T69" fmla="*/ 52 h 58"/>
              <a:gd name="T70" fmla="*/ 9 w 74"/>
              <a:gd name="T71" fmla="*/ 50 h 58"/>
              <a:gd name="T72" fmla="*/ 6 w 74"/>
              <a:gd name="T73" fmla="*/ 50 h 58"/>
              <a:gd name="T74" fmla="*/ 4 w 74"/>
              <a:gd name="T75" fmla="*/ 48 h 58"/>
              <a:gd name="T76" fmla="*/ 2 w 74"/>
              <a:gd name="T77" fmla="*/ 46 h 58"/>
              <a:gd name="T78" fmla="*/ 6 w 74"/>
              <a:gd name="T79" fmla="*/ 39 h 58"/>
              <a:gd name="T80" fmla="*/ 4 w 74"/>
              <a:gd name="T81" fmla="*/ 33 h 58"/>
              <a:gd name="T82" fmla="*/ 2 w 74"/>
              <a:gd name="T83" fmla="*/ 31 h 58"/>
              <a:gd name="T84" fmla="*/ 2 w 74"/>
              <a:gd name="T85" fmla="*/ 27 h 58"/>
              <a:gd name="T86" fmla="*/ 2 w 74"/>
              <a:gd name="T87" fmla="*/ 21 h 58"/>
              <a:gd name="T88" fmla="*/ 4 w 74"/>
              <a:gd name="T89" fmla="*/ 23 h 58"/>
              <a:gd name="T90" fmla="*/ 9 w 74"/>
              <a:gd name="T91" fmla="*/ 27 h 58"/>
              <a:gd name="T92" fmla="*/ 13 w 74"/>
              <a:gd name="T93" fmla="*/ 27 h 58"/>
              <a:gd name="T94" fmla="*/ 19 w 74"/>
              <a:gd name="T95" fmla="*/ 17 h 58"/>
              <a:gd name="T96" fmla="*/ 23 w 74"/>
              <a:gd name="T97" fmla="*/ 16 h 58"/>
              <a:gd name="T98" fmla="*/ 27 w 74"/>
              <a:gd name="T99" fmla="*/ 12 h 58"/>
              <a:gd name="T100" fmla="*/ 30 w 74"/>
              <a:gd name="T101" fmla="*/ 12 h 58"/>
              <a:gd name="T102" fmla="*/ 32 w 74"/>
              <a:gd name="T103" fmla="*/ 12 h 58"/>
              <a:gd name="T104" fmla="*/ 32 w 74"/>
              <a:gd name="T105" fmla="*/ 10 h 58"/>
              <a:gd name="T106" fmla="*/ 32 w 74"/>
              <a:gd name="T107" fmla="*/ 4 h 58"/>
              <a:gd name="T108" fmla="*/ 32 w 74"/>
              <a:gd name="T109" fmla="*/ 2 h 58"/>
              <a:gd name="T110" fmla="*/ 34 w 74"/>
              <a:gd name="T111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" h="58">
                <a:moveTo>
                  <a:pt x="34" y="2"/>
                </a:moveTo>
                <a:lnTo>
                  <a:pt x="36" y="2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4" y="2"/>
                </a:lnTo>
                <a:lnTo>
                  <a:pt x="44" y="8"/>
                </a:lnTo>
                <a:lnTo>
                  <a:pt x="49" y="12"/>
                </a:lnTo>
                <a:lnTo>
                  <a:pt x="51" y="12"/>
                </a:lnTo>
                <a:lnTo>
                  <a:pt x="51" y="12"/>
                </a:lnTo>
                <a:lnTo>
                  <a:pt x="51" y="10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12"/>
                </a:lnTo>
                <a:lnTo>
                  <a:pt x="57" y="14"/>
                </a:lnTo>
                <a:lnTo>
                  <a:pt x="59" y="14"/>
                </a:lnTo>
                <a:lnTo>
                  <a:pt x="61" y="16"/>
                </a:lnTo>
                <a:lnTo>
                  <a:pt x="61" y="14"/>
                </a:lnTo>
                <a:lnTo>
                  <a:pt x="63" y="14"/>
                </a:lnTo>
                <a:lnTo>
                  <a:pt x="63" y="19"/>
                </a:lnTo>
                <a:lnTo>
                  <a:pt x="65" y="19"/>
                </a:lnTo>
                <a:lnTo>
                  <a:pt x="65" y="19"/>
                </a:lnTo>
                <a:lnTo>
                  <a:pt x="65" y="27"/>
                </a:lnTo>
                <a:lnTo>
                  <a:pt x="65" y="31"/>
                </a:lnTo>
                <a:lnTo>
                  <a:pt x="65" y="37"/>
                </a:lnTo>
                <a:lnTo>
                  <a:pt x="65" y="37"/>
                </a:lnTo>
                <a:lnTo>
                  <a:pt x="68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72" y="41"/>
                </a:lnTo>
                <a:lnTo>
                  <a:pt x="72" y="45"/>
                </a:lnTo>
                <a:lnTo>
                  <a:pt x="74" y="45"/>
                </a:lnTo>
                <a:lnTo>
                  <a:pt x="74" y="48"/>
                </a:lnTo>
                <a:lnTo>
                  <a:pt x="66" y="46"/>
                </a:lnTo>
                <a:lnTo>
                  <a:pt x="63" y="43"/>
                </a:lnTo>
                <a:lnTo>
                  <a:pt x="61" y="43"/>
                </a:lnTo>
                <a:lnTo>
                  <a:pt x="59" y="43"/>
                </a:lnTo>
                <a:lnTo>
                  <a:pt x="57" y="45"/>
                </a:lnTo>
                <a:lnTo>
                  <a:pt x="55" y="45"/>
                </a:lnTo>
                <a:lnTo>
                  <a:pt x="51" y="48"/>
                </a:lnTo>
                <a:lnTo>
                  <a:pt x="47" y="50"/>
                </a:lnTo>
                <a:lnTo>
                  <a:pt x="47" y="54"/>
                </a:lnTo>
                <a:lnTo>
                  <a:pt x="47" y="56"/>
                </a:lnTo>
                <a:lnTo>
                  <a:pt x="46" y="56"/>
                </a:lnTo>
                <a:lnTo>
                  <a:pt x="44" y="56"/>
                </a:lnTo>
                <a:lnTo>
                  <a:pt x="44" y="56"/>
                </a:lnTo>
                <a:lnTo>
                  <a:pt x="40" y="54"/>
                </a:lnTo>
                <a:lnTo>
                  <a:pt x="36" y="54"/>
                </a:lnTo>
                <a:lnTo>
                  <a:pt x="34" y="54"/>
                </a:lnTo>
                <a:lnTo>
                  <a:pt x="28" y="52"/>
                </a:lnTo>
                <a:lnTo>
                  <a:pt x="27" y="56"/>
                </a:lnTo>
                <a:lnTo>
                  <a:pt x="27" y="56"/>
                </a:lnTo>
                <a:lnTo>
                  <a:pt x="27" y="58"/>
                </a:lnTo>
                <a:lnTo>
                  <a:pt x="25" y="56"/>
                </a:lnTo>
                <a:lnTo>
                  <a:pt x="25" y="56"/>
                </a:lnTo>
                <a:lnTo>
                  <a:pt x="19" y="54"/>
                </a:lnTo>
                <a:lnTo>
                  <a:pt x="17" y="56"/>
                </a:lnTo>
                <a:lnTo>
                  <a:pt x="15" y="56"/>
                </a:lnTo>
                <a:lnTo>
                  <a:pt x="13" y="56"/>
                </a:lnTo>
                <a:lnTo>
                  <a:pt x="9" y="58"/>
                </a:lnTo>
                <a:lnTo>
                  <a:pt x="9" y="58"/>
                </a:lnTo>
                <a:lnTo>
                  <a:pt x="13" y="56"/>
                </a:lnTo>
                <a:lnTo>
                  <a:pt x="13" y="56"/>
                </a:lnTo>
                <a:lnTo>
                  <a:pt x="13" y="54"/>
                </a:lnTo>
                <a:lnTo>
                  <a:pt x="9" y="56"/>
                </a:lnTo>
                <a:lnTo>
                  <a:pt x="8" y="52"/>
                </a:lnTo>
                <a:lnTo>
                  <a:pt x="8" y="52"/>
                </a:lnTo>
                <a:lnTo>
                  <a:pt x="9" y="52"/>
                </a:lnTo>
                <a:lnTo>
                  <a:pt x="9" y="50"/>
                </a:lnTo>
                <a:lnTo>
                  <a:pt x="6" y="50"/>
                </a:lnTo>
                <a:lnTo>
                  <a:pt x="6" y="50"/>
                </a:lnTo>
                <a:lnTo>
                  <a:pt x="4" y="48"/>
                </a:lnTo>
                <a:lnTo>
                  <a:pt x="4" y="48"/>
                </a:lnTo>
                <a:lnTo>
                  <a:pt x="2" y="46"/>
                </a:lnTo>
                <a:lnTo>
                  <a:pt x="2" y="46"/>
                </a:lnTo>
                <a:lnTo>
                  <a:pt x="4" y="43"/>
                </a:lnTo>
                <a:lnTo>
                  <a:pt x="6" y="39"/>
                </a:lnTo>
                <a:lnTo>
                  <a:pt x="6" y="35"/>
                </a:lnTo>
                <a:lnTo>
                  <a:pt x="4" y="33"/>
                </a:lnTo>
                <a:lnTo>
                  <a:pt x="0" y="33"/>
                </a:lnTo>
                <a:lnTo>
                  <a:pt x="2" y="31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2" y="21"/>
                </a:lnTo>
                <a:lnTo>
                  <a:pt x="4" y="21"/>
                </a:lnTo>
                <a:lnTo>
                  <a:pt x="4" y="23"/>
                </a:lnTo>
                <a:lnTo>
                  <a:pt x="9" y="23"/>
                </a:lnTo>
                <a:lnTo>
                  <a:pt x="9" y="27"/>
                </a:lnTo>
                <a:lnTo>
                  <a:pt x="9" y="27"/>
                </a:lnTo>
                <a:lnTo>
                  <a:pt x="13" y="27"/>
                </a:lnTo>
                <a:lnTo>
                  <a:pt x="19" y="19"/>
                </a:lnTo>
                <a:lnTo>
                  <a:pt x="19" y="17"/>
                </a:lnTo>
                <a:lnTo>
                  <a:pt x="21" y="17"/>
                </a:lnTo>
                <a:lnTo>
                  <a:pt x="23" y="16"/>
                </a:lnTo>
                <a:lnTo>
                  <a:pt x="23" y="14"/>
                </a:lnTo>
                <a:lnTo>
                  <a:pt x="27" y="12"/>
                </a:lnTo>
                <a:lnTo>
                  <a:pt x="28" y="12"/>
                </a:lnTo>
                <a:lnTo>
                  <a:pt x="30" y="12"/>
                </a:lnTo>
                <a:lnTo>
                  <a:pt x="30" y="14"/>
                </a:lnTo>
                <a:lnTo>
                  <a:pt x="32" y="12"/>
                </a:lnTo>
                <a:lnTo>
                  <a:pt x="32" y="10"/>
                </a:lnTo>
                <a:lnTo>
                  <a:pt x="32" y="10"/>
                </a:lnTo>
                <a:lnTo>
                  <a:pt x="32" y="8"/>
                </a:lnTo>
                <a:lnTo>
                  <a:pt x="32" y="4"/>
                </a:lnTo>
                <a:lnTo>
                  <a:pt x="32" y="2"/>
                </a:lnTo>
                <a:lnTo>
                  <a:pt x="32" y="2"/>
                </a:lnTo>
                <a:lnTo>
                  <a:pt x="34" y="2"/>
                </a:lnTo>
                <a:lnTo>
                  <a:pt x="34" y="2"/>
                </a:lnTo>
              </a:path>
            </a:pathLst>
          </a:custGeom>
          <a:noFill/>
          <a:ln w="1588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6706394" y="2851944"/>
            <a:ext cx="117475" cy="92075"/>
          </a:xfrm>
          <a:custGeom>
            <a:avLst/>
            <a:gdLst>
              <a:gd name="T0" fmla="*/ 36 w 74"/>
              <a:gd name="T1" fmla="*/ 2 h 58"/>
              <a:gd name="T2" fmla="*/ 38 w 74"/>
              <a:gd name="T3" fmla="*/ 0 h 58"/>
              <a:gd name="T4" fmla="*/ 44 w 74"/>
              <a:gd name="T5" fmla="*/ 2 h 58"/>
              <a:gd name="T6" fmla="*/ 49 w 74"/>
              <a:gd name="T7" fmla="*/ 12 h 58"/>
              <a:gd name="T8" fmla="*/ 51 w 74"/>
              <a:gd name="T9" fmla="*/ 12 h 58"/>
              <a:gd name="T10" fmla="*/ 51 w 74"/>
              <a:gd name="T11" fmla="*/ 8 h 58"/>
              <a:gd name="T12" fmla="*/ 55 w 74"/>
              <a:gd name="T13" fmla="*/ 8 h 58"/>
              <a:gd name="T14" fmla="*/ 57 w 74"/>
              <a:gd name="T15" fmla="*/ 12 h 58"/>
              <a:gd name="T16" fmla="*/ 59 w 74"/>
              <a:gd name="T17" fmla="*/ 14 h 58"/>
              <a:gd name="T18" fmla="*/ 61 w 74"/>
              <a:gd name="T19" fmla="*/ 14 h 58"/>
              <a:gd name="T20" fmla="*/ 63 w 74"/>
              <a:gd name="T21" fmla="*/ 19 h 58"/>
              <a:gd name="T22" fmla="*/ 65 w 74"/>
              <a:gd name="T23" fmla="*/ 19 h 58"/>
              <a:gd name="T24" fmla="*/ 65 w 74"/>
              <a:gd name="T25" fmla="*/ 31 h 58"/>
              <a:gd name="T26" fmla="*/ 65 w 74"/>
              <a:gd name="T27" fmla="*/ 37 h 58"/>
              <a:gd name="T28" fmla="*/ 70 w 74"/>
              <a:gd name="T29" fmla="*/ 41 h 58"/>
              <a:gd name="T30" fmla="*/ 70 w 74"/>
              <a:gd name="T31" fmla="*/ 41 h 58"/>
              <a:gd name="T32" fmla="*/ 72 w 74"/>
              <a:gd name="T33" fmla="*/ 45 h 58"/>
              <a:gd name="T34" fmla="*/ 74 w 74"/>
              <a:gd name="T35" fmla="*/ 48 h 58"/>
              <a:gd name="T36" fmla="*/ 63 w 74"/>
              <a:gd name="T37" fmla="*/ 43 h 58"/>
              <a:gd name="T38" fmla="*/ 59 w 74"/>
              <a:gd name="T39" fmla="*/ 43 h 58"/>
              <a:gd name="T40" fmla="*/ 55 w 74"/>
              <a:gd name="T41" fmla="*/ 45 h 58"/>
              <a:gd name="T42" fmla="*/ 47 w 74"/>
              <a:gd name="T43" fmla="*/ 50 h 58"/>
              <a:gd name="T44" fmla="*/ 47 w 74"/>
              <a:gd name="T45" fmla="*/ 56 h 58"/>
              <a:gd name="T46" fmla="*/ 44 w 74"/>
              <a:gd name="T47" fmla="*/ 56 h 58"/>
              <a:gd name="T48" fmla="*/ 40 w 74"/>
              <a:gd name="T49" fmla="*/ 54 h 58"/>
              <a:gd name="T50" fmla="*/ 34 w 74"/>
              <a:gd name="T51" fmla="*/ 54 h 58"/>
              <a:gd name="T52" fmla="*/ 27 w 74"/>
              <a:gd name="T53" fmla="*/ 56 h 58"/>
              <a:gd name="T54" fmla="*/ 27 w 74"/>
              <a:gd name="T55" fmla="*/ 58 h 58"/>
              <a:gd name="T56" fmla="*/ 25 w 74"/>
              <a:gd name="T57" fmla="*/ 56 h 58"/>
              <a:gd name="T58" fmla="*/ 17 w 74"/>
              <a:gd name="T59" fmla="*/ 56 h 58"/>
              <a:gd name="T60" fmla="*/ 13 w 74"/>
              <a:gd name="T61" fmla="*/ 56 h 58"/>
              <a:gd name="T62" fmla="*/ 9 w 74"/>
              <a:gd name="T63" fmla="*/ 58 h 58"/>
              <a:gd name="T64" fmla="*/ 13 w 74"/>
              <a:gd name="T65" fmla="*/ 56 h 58"/>
              <a:gd name="T66" fmla="*/ 9 w 74"/>
              <a:gd name="T67" fmla="*/ 56 h 58"/>
              <a:gd name="T68" fmla="*/ 8 w 74"/>
              <a:gd name="T69" fmla="*/ 52 h 58"/>
              <a:gd name="T70" fmla="*/ 9 w 74"/>
              <a:gd name="T71" fmla="*/ 50 h 58"/>
              <a:gd name="T72" fmla="*/ 6 w 74"/>
              <a:gd name="T73" fmla="*/ 50 h 58"/>
              <a:gd name="T74" fmla="*/ 4 w 74"/>
              <a:gd name="T75" fmla="*/ 48 h 58"/>
              <a:gd name="T76" fmla="*/ 2 w 74"/>
              <a:gd name="T77" fmla="*/ 46 h 58"/>
              <a:gd name="T78" fmla="*/ 6 w 74"/>
              <a:gd name="T79" fmla="*/ 39 h 58"/>
              <a:gd name="T80" fmla="*/ 4 w 74"/>
              <a:gd name="T81" fmla="*/ 33 h 58"/>
              <a:gd name="T82" fmla="*/ 2 w 74"/>
              <a:gd name="T83" fmla="*/ 31 h 58"/>
              <a:gd name="T84" fmla="*/ 2 w 74"/>
              <a:gd name="T85" fmla="*/ 27 h 58"/>
              <a:gd name="T86" fmla="*/ 2 w 74"/>
              <a:gd name="T87" fmla="*/ 21 h 58"/>
              <a:gd name="T88" fmla="*/ 4 w 74"/>
              <a:gd name="T89" fmla="*/ 23 h 58"/>
              <a:gd name="T90" fmla="*/ 9 w 74"/>
              <a:gd name="T91" fmla="*/ 27 h 58"/>
              <a:gd name="T92" fmla="*/ 13 w 74"/>
              <a:gd name="T93" fmla="*/ 27 h 58"/>
              <a:gd name="T94" fmla="*/ 19 w 74"/>
              <a:gd name="T95" fmla="*/ 17 h 58"/>
              <a:gd name="T96" fmla="*/ 23 w 74"/>
              <a:gd name="T97" fmla="*/ 16 h 58"/>
              <a:gd name="T98" fmla="*/ 27 w 74"/>
              <a:gd name="T99" fmla="*/ 12 h 58"/>
              <a:gd name="T100" fmla="*/ 30 w 74"/>
              <a:gd name="T101" fmla="*/ 12 h 58"/>
              <a:gd name="T102" fmla="*/ 32 w 74"/>
              <a:gd name="T103" fmla="*/ 12 h 58"/>
              <a:gd name="T104" fmla="*/ 32 w 74"/>
              <a:gd name="T105" fmla="*/ 10 h 58"/>
              <a:gd name="T106" fmla="*/ 32 w 74"/>
              <a:gd name="T107" fmla="*/ 4 h 58"/>
              <a:gd name="T108" fmla="*/ 32 w 74"/>
              <a:gd name="T109" fmla="*/ 2 h 58"/>
              <a:gd name="T110" fmla="*/ 34 w 74"/>
              <a:gd name="T111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" h="58">
                <a:moveTo>
                  <a:pt x="34" y="2"/>
                </a:moveTo>
                <a:lnTo>
                  <a:pt x="36" y="2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4" y="2"/>
                </a:lnTo>
                <a:lnTo>
                  <a:pt x="44" y="8"/>
                </a:lnTo>
                <a:lnTo>
                  <a:pt x="49" y="12"/>
                </a:lnTo>
                <a:lnTo>
                  <a:pt x="51" y="12"/>
                </a:lnTo>
                <a:lnTo>
                  <a:pt x="51" y="12"/>
                </a:lnTo>
                <a:lnTo>
                  <a:pt x="51" y="10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12"/>
                </a:lnTo>
                <a:lnTo>
                  <a:pt x="57" y="14"/>
                </a:lnTo>
                <a:lnTo>
                  <a:pt x="59" y="14"/>
                </a:lnTo>
                <a:lnTo>
                  <a:pt x="61" y="16"/>
                </a:lnTo>
                <a:lnTo>
                  <a:pt x="61" y="14"/>
                </a:lnTo>
                <a:lnTo>
                  <a:pt x="63" y="14"/>
                </a:lnTo>
                <a:lnTo>
                  <a:pt x="63" y="19"/>
                </a:lnTo>
                <a:lnTo>
                  <a:pt x="65" y="19"/>
                </a:lnTo>
                <a:lnTo>
                  <a:pt x="65" y="19"/>
                </a:lnTo>
                <a:lnTo>
                  <a:pt x="65" y="27"/>
                </a:lnTo>
                <a:lnTo>
                  <a:pt x="65" y="31"/>
                </a:lnTo>
                <a:lnTo>
                  <a:pt x="65" y="37"/>
                </a:lnTo>
                <a:lnTo>
                  <a:pt x="65" y="37"/>
                </a:lnTo>
                <a:lnTo>
                  <a:pt x="68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72" y="41"/>
                </a:lnTo>
                <a:lnTo>
                  <a:pt x="72" y="45"/>
                </a:lnTo>
                <a:lnTo>
                  <a:pt x="74" y="45"/>
                </a:lnTo>
                <a:lnTo>
                  <a:pt x="74" y="48"/>
                </a:lnTo>
                <a:lnTo>
                  <a:pt x="66" y="46"/>
                </a:lnTo>
                <a:lnTo>
                  <a:pt x="63" y="43"/>
                </a:lnTo>
                <a:lnTo>
                  <a:pt x="61" y="43"/>
                </a:lnTo>
                <a:lnTo>
                  <a:pt x="59" y="43"/>
                </a:lnTo>
                <a:lnTo>
                  <a:pt x="57" y="45"/>
                </a:lnTo>
                <a:lnTo>
                  <a:pt x="55" y="45"/>
                </a:lnTo>
                <a:lnTo>
                  <a:pt x="51" y="48"/>
                </a:lnTo>
                <a:lnTo>
                  <a:pt x="47" y="50"/>
                </a:lnTo>
                <a:lnTo>
                  <a:pt x="47" y="54"/>
                </a:lnTo>
                <a:lnTo>
                  <a:pt x="47" y="56"/>
                </a:lnTo>
                <a:lnTo>
                  <a:pt x="46" y="56"/>
                </a:lnTo>
                <a:lnTo>
                  <a:pt x="44" y="56"/>
                </a:lnTo>
                <a:lnTo>
                  <a:pt x="44" y="56"/>
                </a:lnTo>
                <a:lnTo>
                  <a:pt x="40" y="54"/>
                </a:lnTo>
                <a:lnTo>
                  <a:pt x="36" y="54"/>
                </a:lnTo>
                <a:lnTo>
                  <a:pt x="34" y="54"/>
                </a:lnTo>
                <a:lnTo>
                  <a:pt x="28" y="52"/>
                </a:lnTo>
                <a:lnTo>
                  <a:pt x="27" y="56"/>
                </a:lnTo>
                <a:lnTo>
                  <a:pt x="27" y="56"/>
                </a:lnTo>
                <a:lnTo>
                  <a:pt x="27" y="58"/>
                </a:lnTo>
                <a:lnTo>
                  <a:pt x="25" y="56"/>
                </a:lnTo>
                <a:lnTo>
                  <a:pt x="25" y="56"/>
                </a:lnTo>
                <a:lnTo>
                  <a:pt x="19" y="54"/>
                </a:lnTo>
                <a:lnTo>
                  <a:pt x="17" y="56"/>
                </a:lnTo>
                <a:lnTo>
                  <a:pt x="15" y="56"/>
                </a:lnTo>
                <a:lnTo>
                  <a:pt x="13" y="56"/>
                </a:lnTo>
                <a:lnTo>
                  <a:pt x="9" y="58"/>
                </a:lnTo>
                <a:lnTo>
                  <a:pt x="9" y="58"/>
                </a:lnTo>
                <a:lnTo>
                  <a:pt x="13" y="56"/>
                </a:lnTo>
                <a:lnTo>
                  <a:pt x="13" y="56"/>
                </a:lnTo>
                <a:lnTo>
                  <a:pt x="13" y="54"/>
                </a:lnTo>
                <a:lnTo>
                  <a:pt x="9" y="56"/>
                </a:lnTo>
                <a:lnTo>
                  <a:pt x="8" y="52"/>
                </a:lnTo>
                <a:lnTo>
                  <a:pt x="8" y="52"/>
                </a:lnTo>
                <a:lnTo>
                  <a:pt x="9" y="52"/>
                </a:lnTo>
                <a:lnTo>
                  <a:pt x="9" y="50"/>
                </a:lnTo>
                <a:lnTo>
                  <a:pt x="6" y="50"/>
                </a:lnTo>
                <a:lnTo>
                  <a:pt x="6" y="50"/>
                </a:lnTo>
                <a:lnTo>
                  <a:pt x="4" y="48"/>
                </a:lnTo>
                <a:lnTo>
                  <a:pt x="4" y="48"/>
                </a:lnTo>
                <a:lnTo>
                  <a:pt x="2" y="46"/>
                </a:lnTo>
                <a:lnTo>
                  <a:pt x="2" y="46"/>
                </a:lnTo>
                <a:lnTo>
                  <a:pt x="4" y="43"/>
                </a:lnTo>
                <a:lnTo>
                  <a:pt x="6" y="39"/>
                </a:lnTo>
                <a:lnTo>
                  <a:pt x="6" y="35"/>
                </a:lnTo>
                <a:lnTo>
                  <a:pt x="4" y="33"/>
                </a:lnTo>
                <a:lnTo>
                  <a:pt x="0" y="33"/>
                </a:lnTo>
                <a:lnTo>
                  <a:pt x="2" y="31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2" y="21"/>
                </a:lnTo>
                <a:lnTo>
                  <a:pt x="4" y="21"/>
                </a:lnTo>
                <a:lnTo>
                  <a:pt x="4" y="23"/>
                </a:lnTo>
                <a:lnTo>
                  <a:pt x="9" y="23"/>
                </a:lnTo>
                <a:lnTo>
                  <a:pt x="9" y="27"/>
                </a:lnTo>
                <a:lnTo>
                  <a:pt x="9" y="27"/>
                </a:lnTo>
                <a:lnTo>
                  <a:pt x="13" y="27"/>
                </a:lnTo>
                <a:lnTo>
                  <a:pt x="19" y="19"/>
                </a:lnTo>
                <a:lnTo>
                  <a:pt x="19" y="17"/>
                </a:lnTo>
                <a:lnTo>
                  <a:pt x="21" y="17"/>
                </a:lnTo>
                <a:lnTo>
                  <a:pt x="23" y="16"/>
                </a:lnTo>
                <a:lnTo>
                  <a:pt x="23" y="14"/>
                </a:lnTo>
                <a:lnTo>
                  <a:pt x="27" y="12"/>
                </a:lnTo>
                <a:lnTo>
                  <a:pt x="28" y="12"/>
                </a:lnTo>
                <a:lnTo>
                  <a:pt x="30" y="12"/>
                </a:lnTo>
                <a:lnTo>
                  <a:pt x="30" y="14"/>
                </a:lnTo>
                <a:lnTo>
                  <a:pt x="32" y="12"/>
                </a:lnTo>
                <a:lnTo>
                  <a:pt x="32" y="10"/>
                </a:lnTo>
                <a:lnTo>
                  <a:pt x="32" y="10"/>
                </a:lnTo>
                <a:lnTo>
                  <a:pt x="32" y="8"/>
                </a:lnTo>
                <a:lnTo>
                  <a:pt x="32" y="4"/>
                </a:lnTo>
                <a:lnTo>
                  <a:pt x="32" y="2"/>
                </a:lnTo>
                <a:lnTo>
                  <a:pt x="32" y="2"/>
                </a:lnTo>
                <a:lnTo>
                  <a:pt x="34" y="2"/>
                </a:lnTo>
                <a:lnTo>
                  <a:pt x="34" y="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38449" y="239074"/>
            <a:ext cx="3462020" cy="790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8" name="Grafik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449" y="284459"/>
            <a:ext cx="3462020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7386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68678-3FE8-CFA4-A834-BF208B602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>
            <a:extLst>
              <a:ext uri="{FF2B5EF4-FFF2-40B4-BE49-F238E27FC236}">
                <a16:creationId xmlns:a16="http://schemas.microsoft.com/office/drawing/2014/main" id="{6C7EFA6C-7975-6F13-6FE3-1BCD611D0015}"/>
              </a:ext>
            </a:extLst>
          </p:cNvPr>
          <p:cNvSpPr txBox="1">
            <a:spLocks/>
          </p:cNvSpPr>
          <p:nvPr/>
        </p:nvSpPr>
        <p:spPr>
          <a:xfrm>
            <a:off x="117578" y="1381196"/>
            <a:ext cx="3304395" cy="23811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z="2600" cap="none" dirty="0"/>
              <a:t>Cooperation is central for taking forward Europe’s transformation</a:t>
            </a:r>
          </a:p>
          <a:p>
            <a:r>
              <a:rPr lang="en-US" sz="2600" cap="none" dirty="0"/>
              <a:t> and strengthening </a:t>
            </a:r>
            <a:br>
              <a:rPr lang="en-US" sz="2600" cap="none" dirty="0"/>
            </a:br>
            <a:r>
              <a:rPr lang="en-US" sz="2600" cap="none" dirty="0"/>
              <a:t>its cohesion</a:t>
            </a:r>
            <a:endParaRPr lang="en-GB" sz="2600" cap="none" dirty="0"/>
          </a:p>
        </p:txBody>
      </p:sp>
      <p:sp>
        <p:nvSpPr>
          <p:cNvPr id="5" name="Freeform 21">
            <a:extLst>
              <a:ext uri="{FF2B5EF4-FFF2-40B4-BE49-F238E27FC236}">
                <a16:creationId xmlns:a16="http://schemas.microsoft.com/office/drawing/2014/main" id="{79ADD6FF-F486-71F8-7E29-30CC66779D0F}"/>
              </a:ext>
            </a:extLst>
          </p:cNvPr>
          <p:cNvSpPr/>
          <p:nvPr/>
        </p:nvSpPr>
        <p:spPr>
          <a:xfrm>
            <a:off x="4044933" y="894980"/>
            <a:ext cx="793767" cy="766015"/>
          </a:xfrm>
          <a:custGeom>
            <a:avLst/>
            <a:gdLst/>
            <a:ahLst/>
            <a:cxnLst/>
            <a:rect l="l" t="t" r="r" b="b"/>
            <a:pathLst>
              <a:path w="377491" h="377491">
                <a:moveTo>
                  <a:pt x="0" y="0"/>
                </a:moveTo>
                <a:lnTo>
                  <a:pt x="377491" y="0"/>
                </a:lnTo>
                <a:lnTo>
                  <a:pt x="377491" y="377491"/>
                </a:lnTo>
                <a:lnTo>
                  <a:pt x="0" y="377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400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1C60938A-B4C8-CE97-1D13-24008F6FD91C}"/>
              </a:ext>
            </a:extLst>
          </p:cNvPr>
          <p:cNvSpPr/>
          <p:nvPr/>
        </p:nvSpPr>
        <p:spPr>
          <a:xfrm>
            <a:off x="4036655" y="3610344"/>
            <a:ext cx="793767" cy="775710"/>
          </a:xfrm>
          <a:custGeom>
            <a:avLst/>
            <a:gdLst/>
            <a:ahLst/>
            <a:cxnLst/>
            <a:rect l="l" t="t" r="r" b="b"/>
            <a:pathLst>
              <a:path w="377491" h="382269">
                <a:moveTo>
                  <a:pt x="0" y="0"/>
                </a:moveTo>
                <a:lnTo>
                  <a:pt x="377491" y="0"/>
                </a:lnTo>
                <a:lnTo>
                  <a:pt x="377491" y="382269"/>
                </a:lnTo>
                <a:lnTo>
                  <a:pt x="0" y="3822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400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408DACF5-A411-6A91-0F74-1505DA358AFE}"/>
              </a:ext>
            </a:extLst>
          </p:cNvPr>
          <p:cNvSpPr/>
          <p:nvPr/>
        </p:nvSpPr>
        <p:spPr>
          <a:xfrm>
            <a:off x="4044933" y="2230769"/>
            <a:ext cx="810320" cy="815634"/>
          </a:xfrm>
          <a:custGeom>
            <a:avLst/>
            <a:gdLst/>
            <a:ahLst/>
            <a:cxnLst/>
            <a:rect l="l" t="t" r="r" b="b"/>
            <a:pathLst>
              <a:path w="385363" h="401943">
                <a:moveTo>
                  <a:pt x="0" y="0"/>
                </a:moveTo>
                <a:lnTo>
                  <a:pt x="385363" y="0"/>
                </a:lnTo>
                <a:lnTo>
                  <a:pt x="385363" y="401943"/>
                </a:lnTo>
                <a:lnTo>
                  <a:pt x="0" y="4019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400" dirty="0"/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735C2CD0-6FA5-2B75-D3D1-F9B3DDDFA4BE}"/>
              </a:ext>
            </a:extLst>
          </p:cNvPr>
          <p:cNvSpPr txBox="1"/>
          <p:nvPr/>
        </p:nvSpPr>
        <p:spPr>
          <a:xfrm>
            <a:off x="5276531" y="894980"/>
            <a:ext cx="3430565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500"/>
              </a:lnSpc>
            </a:pPr>
            <a:r>
              <a:rPr lang="en-US" sz="1600" b="1" dirty="0">
                <a:solidFill>
                  <a:srgbClr val="84AAB0"/>
                </a:solidFill>
                <a:ea typeface="Trebuchet MS 1 Bold"/>
                <a:cs typeface="Trebuchet MS 1 Bold"/>
                <a:sym typeface="Trebuchet MS 1 Bold"/>
              </a:rPr>
              <a:t>Building Solidarity</a:t>
            </a:r>
            <a:r>
              <a:rPr lang="en-US" sz="1600" b="1" dirty="0">
                <a:solidFill>
                  <a:srgbClr val="000000"/>
                </a:solidFill>
                <a:ea typeface="Trebuchet MS 1 Bold"/>
                <a:cs typeface="Trebuchet MS 1 Bold"/>
                <a:sym typeface="Trebuchet MS 1 Bold"/>
              </a:rPr>
              <a:t> </a:t>
            </a:r>
          </a:p>
          <a:p>
            <a:pPr marL="0" lvl="0" indent="0" algn="just">
              <a:lnSpc>
                <a:spcPts val="1500"/>
              </a:lnSpc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  <a:ea typeface="Trebuchet MS 1 Bold"/>
                <a:cs typeface="Trebuchet MS 1 Bold"/>
                <a:sym typeface="Trebuchet MS 1 Bold"/>
              </a:rPr>
              <a:t>Our projects c</a:t>
            </a:r>
            <a:r>
              <a:rPr lang="en-US" sz="1400" dirty="0">
                <a:solidFill>
                  <a:srgbClr val="1B272F"/>
                </a:solidFill>
                <a:ea typeface="Trebuchet MS 1"/>
                <a:cs typeface="Trebuchet MS 1"/>
                <a:sym typeface="Trebuchet MS 1"/>
              </a:rPr>
              <a:t>onnect regions and people to address shared challenges. </a:t>
            </a:r>
          </a:p>
        </p:txBody>
      </p:sp>
      <p:sp>
        <p:nvSpPr>
          <p:cNvPr id="26" name="TextBox 30">
            <a:extLst>
              <a:ext uri="{FF2B5EF4-FFF2-40B4-BE49-F238E27FC236}">
                <a16:creationId xmlns:a16="http://schemas.microsoft.com/office/drawing/2014/main" id="{8C73C458-838A-E286-B689-0F7066AFBC1D}"/>
              </a:ext>
            </a:extLst>
          </p:cNvPr>
          <p:cNvSpPr txBox="1"/>
          <p:nvPr/>
        </p:nvSpPr>
        <p:spPr>
          <a:xfrm>
            <a:off x="5276529" y="3610344"/>
            <a:ext cx="343056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500"/>
              </a:lnSpc>
            </a:pPr>
            <a:r>
              <a:rPr lang="en-US" sz="1600" b="1" dirty="0">
                <a:solidFill>
                  <a:srgbClr val="84AAB0"/>
                </a:solidFill>
                <a:ea typeface="Trebuchet MS 1 Bold"/>
                <a:cs typeface="Trebuchet MS 1 Bold"/>
                <a:sym typeface="Trebuchet MS 1 Bold"/>
              </a:rPr>
              <a:t>Achieving synergies</a:t>
            </a:r>
            <a:endParaRPr lang="en-US" sz="1600" b="1" dirty="0">
              <a:solidFill>
                <a:srgbClr val="000000"/>
              </a:solidFill>
              <a:ea typeface="Trebuchet MS 1 Bold"/>
              <a:cs typeface="Trebuchet MS 1 Bold"/>
              <a:sym typeface="Trebuchet MS 1 Bold"/>
            </a:endParaRPr>
          </a:p>
          <a:p>
            <a:pPr marL="0" lvl="0" indent="0" algn="just">
              <a:lnSpc>
                <a:spcPts val="1500"/>
              </a:lnSpc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  <a:ea typeface="Trebuchet MS 1 Bold"/>
                <a:cs typeface="Trebuchet MS 1 Bold"/>
                <a:sym typeface="Trebuchet MS 1 Bold"/>
              </a:rPr>
              <a:t>Our projects e</a:t>
            </a:r>
            <a:r>
              <a:rPr lang="en-US" sz="1400" dirty="0">
                <a:solidFill>
                  <a:srgbClr val="1B272F"/>
                </a:solidFill>
                <a:ea typeface="Trebuchet MS 1"/>
                <a:cs typeface="Trebuchet MS 1"/>
                <a:sym typeface="Trebuchet MS 1"/>
              </a:rPr>
              <a:t>nable regions and cities to pool resources and knowledge for solutions with broader impact.</a:t>
            </a: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8F59BB6A-E6C2-3CE6-10A7-132C55ACD2D9}"/>
              </a:ext>
            </a:extLst>
          </p:cNvPr>
          <p:cNvSpPr txBox="1"/>
          <p:nvPr/>
        </p:nvSpPr>
        <p:spPr>
          <a:xfrm>
            <a:off x="5276530" y="2230769"/>
            <a:ext cx="343056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500"/>
              </a:lnSpc>
            </a:pPr>
            <a:r>
              <a:rPr lang="en-US" sz="1600" b="1" dirty="0">
                <a:solidFill>
                  <a:srgbClr val="84AAB0"/>
                </a:solidFill>
                <a:ea typeface="Trebuchet MS 1 Bold"/>
                <a:cs typeface="Trebuchet MS 1 Bold"/>
                <a:sym typeface="Trebuchet MS 1 Bold"/>
              </a:rPr>
              <a:t>Delivering change</a:t>
            </a:r>
            <a:endParaRPr lang="en-US" sz="1600" b="1" dirty="0">
              <a:solidFill>
                <a:srgbClr val="000000"/>
              </a:solidFill>
              <a:ea typeface="Trebuchet MS 1 Bold"/>
              <a:cs typeface="Trebuchet MS 1 Bold"/>
              <a:sym typeface="Trebuchet MS 1"/>
            </a:endParaRPr>
          </a:p>
          <a:p>
            <a:pPr marL="0" lvl="0" indent="0" algn="just">
              <a:lnSpc>
                <a:spcPts val="1500"/>
              </a:lnSpc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  <a:ea typeface="Trebuchet MS 1"/>
                <a:cs typeface="Trebuchet MS 1"/>
                <a:sym typeface="Trebuchet MS 1"/>
              </a:rPr>
              <a:t>Our projects test innovative solutions in real-life settings to drive sustainable growth and support the twin transitions.</a:t>
            </a:r>
          </a:p>
        </p:txBody>
      </p:sp>
    </p:spTree>
    <p:extLst>
      <p:ext uri="{BB962C8B-B14F-4D97-AF65-F5344CB8AC3E}">
        <p14:creationId xmlns:p14="http://schemas.microsoft.com/office/powerpoint/2010/main" val="8502190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1728E-157F-49A6-9EC0-26CD7B9E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" y="17703"/>
            <a:ext cx="7574280" cy="5125797"/>
          </a:xfrm>
          <a:prstGeom prst="rect">
            <a:avLst/>
          </a:prstGeom>
        </p:spPr>
      </p:pic>
      <p:sp>
        <p:nvSpPr>
          <p:cNvPr id="16" name="Textplatzhalter 2"/>
          <p:cNvSpPr txBox="1">
            <a:spLocks/>
          </p:cNvSpPr>
          <p:nvPr/>
        </p:nvSpPr>
        <p:spPr>
          <a:xfrm>
            <a:off x="511810" y="1022244"/>
            <a:ext cx="3101561" cy="3099012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noProof="0" dirty="0">
                <a:solidFill>
                  <a:schemeClr val="bg1"/>
                </a:solidFill>
              </a:rPr>
              <a:t>How does</a:t>
            </a:r>
            <a:br>
              <a:rPr lang="en-US" sz="2600" b="1" noProof="0" dirty="0">
                <a:solidFill>
                  <a:schemeClr val="bg1"/>
                </a:solidFill>
              </a:rPr>
            </a:br>
            <a:r>
              <a:rPr lang="en-US" sz="2600" b="1" noProof="0" dirty="0" err="1">
                <a:solidFill>
                  <a:schemeClr val="bg1"/>
                </a:solidFill>
              </a:rPr>
              <a:t>NiCE</a:t>
            </a:r>
            <a:br>
              <a:rPr lang="en-US" sz="2600" b="1" noProof="0" dirty="0">
                <a:solidFill>
                  <a:schemeClr val="bg1"/>
                </a:solidFill>
              </a:rPr>
            </a:br>
            <a:r>
              <a:rPr lang="en-US" sz="2600" b="1" noProof="0" dirty="0">
                <a:solidFill>
                  <a:schemeClr val="bg1"/>
                </a:solidFill>
              </a:rPr>
              <a:t>fit into this </a:t>
            </a:r>
            <a:br>
              <a:rPr lang="en-US" sz="2600" b="1" noProof="0" dirty="0">
                <a:solidFill>
                  <a:schemeClr val="bg1"/>
                </a:solidFill>
              </a:rPr>
            </a:br>
            <a:r>
              <a:rPr lang="en-US" sz="2600" b="1" noProof="0" dirty="0">
                <a:solidFill>
                  <a:schemeClr val="bg1"/>
                </a:solidFill>
              </a:rPr>
              <a:t>bigger picture?</a:t>
            </a:r>
          </a:p>
        </p:txBody>
      </p:sp>
      <p:grpSp>
        <p:nvGrpSpPr>
          <p:cNvPr id="9" name="Gruppieren 8"/>
          <p:cNvGrpSpPr/>
          <p:nvPr/>
        </p:nvGrpSpPr>
        <p:grpSpPr>
          <a:xfrm rot="635720">
            <a:off x="4329543" y="132519"/>
            <a:ext cx="4173380" cy="5060694"/>
            <a:chOff x="180000" y="180000"/>
            <a:chExt cx="5694680" cy="6904355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80000" y="740070"/>
              <a:ext cx="4700270" cy="6344285"/>
            </a:xfrm>
            <a:custGeom>
              <a:avLst/>
              <a:gdLst>
                <a:gd name="T0" fmla="*/ 5085 w 6716"/>
                <a:gd name="T1" fmla="*/ 2751 h 9059"/>
                <a:gd name="T2" fmla="*/ 4728 w 6716"/>
                <a:gd name="T3" fmla="*/ 2363 h 9059"/>
                <a:gd name="T4" fmla="*/ 4242 w 6716"/>
                <a:gd name="T5" fmla="*/ 1673 h 9059"/>
                <a:gd name="T6" fmla="*/ 3596 w 6716"/>
                <a:gd name="T7" fmla="*/ 878 h 9059"/>
                <a:gd name="T8" fmla="*/ 3676 w 6716"/>
                <a:gd name="T9" fmla="*/ 2195 h 9059"/>
                <a:gd name="T10" fmla="*/ 2801 w 6716"/>
                <a:gd name="T11" fmla="*/ 1435 h 9059"/>
                <a:gd name="T12" fmla="*/ 2162 w 6716"/>
                <a:gd name="T13" fmla="*/ 1528 h 9059"/>
                <a:gd name="T14" fmla="*/ 2628 w 6716"/>
                <a:gd name="T15" fmla="*/ 3264 h 9059"/>
                <a:gd name="T16" fmla="*/ 1825 w 6716"/>
                <a:gd name="T17" fmla="*/ 3502 h 9059"/>
                <a:gd name="T18" fmla="*/ 1219 w 6716"/>
                <a:gd name="T19" fmla="*/ 4605 h 9059"/>
                <a:gd name="T20" fmla="*/ 2233 w 6716"/>
                <a:gd name="T21" fmla="*/ 5170 h 9059"/>
                <a:gd name="T22" fmla="*/ 1452 w 6716"/>
                <a:gd name="T23" fmla="*/ 4874 h 9059"/>
                <a:gd name="T24" fmla="*/ 248 w 6716"/>
                <a:gd name="T25" fmla="*/ 5123 h 9059"/>
                <a:gd name="T26" fmla="*/ 938 w 6716"/>
                <a:gd name="T27" fmla="*/ 5847 h 9059"/>
                <a:gd name="T28" fmla="*/ 559 w 6716"/>
                <a:gd name="T29" fmla="*/ 6858 h 9059"/>
                <a:gd name="T30" fmla="*/ 1187 w 6716"/>
                <a:gd name="T31" fmla="*/ 7807 h 9059"/>
                <a:gd name="T32" fmla="*/ 1716 w 6716"/>
                <a:gd name="T33" fmla="*/ 8939 h 9059"/>
                <a:gd name="T34" fmla="*/ 2809 w 6716"/>
                <a:gd name="T35" fmla="*/ 7769 h 9059"/>
                <a:gd name="T36" fmla="*/ 3208 w 6716"/>
                <a:gd name="T37" fmla="*/ 7858 h 9059"/>
                <a:gd name="T38" fmla="*/ 3991 w 6716"/>
                <a:gd name="T39" fmla="*/ 7832 h 9059"/>
                <a:gd name="T40" fmla="*/ 5161 w 6716"/>
                <a:gd name="T41" fmla="*/ 6905 h 9059"/>
                <a:gd name="T42" fmla="*/ 5498 w 6716"/>
                <a:gd name="T43" fmla="*/ 5536 h 9059"/>
                <a:gd name="T44" fmla="*/ 5457 w 6716"/>
                <a:gd name="T45" fmla="*/ 3560 h 9059"/>
                <a:gd name="T46" fmla="*/ 3819 w 6716"/>
                <a:gd name="T47" fmla="*/ 689 h 9059"/>
                <a:gd name="T48" fmla="*/ 2268 w 6716"/>
                <a:gd name="T49" fmla="*/ 1871 h 9059"/>
                <a:gd name="T50" fmla="*/ 563 w 6716"/>
                <a:gd name="T51" fmla="*/ 7907 h 9059"/>
                <a:gd name="T52" fmla="*/ 5081 w 6716"/>
                <a:gd name="T53" fmla="*/ 3760 h 9059"/>
                <a:gd name="T54" fmla="*/ 4636 w 6716"/>
                <a:gd name="T55" fmla="*/ 4998 h 9059"/>
                <a:gd name="T56" fmla="*/ 4356 w 6716"/>
                <a:gd name="T57" fmla="*/ 4183 h 9059"/>
                <a:gd name="T58" fmla="*/ 2344 w 6716"/>
                <a:gd name="T59" fmla="*/ 4692 h 9059"/>
                <a:gd name="T60" fmla="*/ 3368 w 6716"/>
                <a:gd name="T61" fmla="*/ 3387 h 9059"/>
                <a:gd name="T62" fmla="*/ 3394 w 6716"/>
                <a:gd name="T63" fmla="*/ 4165 h 9059"/>
                <a:gd name="T64" fmla="*/ 3306 w 6716"/>
                <a:gd name="T65" fmla="*/ 4895 h 9059"/>
                <a:gd name="T66" fmla="*/ 3620 w 6716"/>
                <a:gd name="T67" fmla="*/ 2825 h 9059"/>
                <a:gd name="T68" fmla="*/ 3314 w 6716"/>
                <a:gd name="T69" fmla="*/ 2827 h 9059"/>
                <a:gd name="T70" fmla="*/ 2792 w 6716"/>
                <a:gd name="T71" fmla="*/ 1625 h 9059"/>
                <a:gd name="T72" fmla="*/ 3056 w 6716"/>
                <a:gd name="T73" fmla="*/ 2318 h 9059"/>
                <a:gd name="T74" fmla="*/ 2676 w 6716"/>
                <a:gd name="T75" fmla="*/ 3292 h 9059"/>
                <a:gd name="T76" fmla="*/ 1965 w 6716"/>
                <a:gd name="T77" fmla="*/ 4367 h 9059"/>
                <a:gd name="T78" fmla="*/ 2763 w 6716"/>
                <a:gd name="T79" fmla="*/ 4616 h 9059"/>
                <a:gd name="T80" fmla="*/ 2408 w 6716"/>
                <a:gd name="T81" fmla="*/ 5302 h 9059"/>
                <a:gd name="T82" fmla="*/ 1063 w 6716"/>
                <a:gd name="T83" fmla="*/ 5845 h 9059"/>
                <a:gd name="T84" fmla="*/ 765 w 6716"/>
                <a:gd name="T85" fmla="*/ 6525 h 9059"/>
                <a:gd name="T86" fmla="*/ 935 w 6716"/>
                <a:gd name="T87" fmla="*/ 6763 h 9059"/>
                <a:gd name="T88" fmla="*/ 1402 w 6716"/>
                <a:gd name="T89" fmla="*/ 8291 h 9059"/>
                <a:gd name="T90" fmla="*/ 1648 w 6716"/>
                <a:gd name="T91" fmla="*/ 8868 h 9059"/>
                <a:gd name="T92" fmla="*/ 2761 w 6716"/>
                <a:gd name="T93" fmla="*/ 7819 h 9059"/>
                <a:gd name="T94" fmla="*/ 1221 w 6716"/>
                <a:gd name="T95" fmla="*/ 8099 h 9059"/>
                <a:gd name="T96" fmla="*/ 1090 w 6716"/>
                <a:gd name="T97" fmla="*/ 6836 h 9059"/>
                <a:gd name="T98" fmla="*/ 2717 w 6716"/>
                <a:gd name="T99" fmla="*/ 6882 h 9059"/>
                <a:gd name="T100" fmla="*/ 3094 w 6716"/>
                <a:gd name="T101" fmla="*/ 5885 h 9059"/>
                <a:gd name="T102" fmla="*/ 3245 w 6716"/>
                <a:gd name="T103" fmla="*/ 4834 h 9059"/>
                <a:gd name="T104" fmla="*/ 4489 w 6716"/>
                <a:gd name="T105" fmla="*/ 5775 h 9059"/>
                <a:gd name="T106" fmla="*/ 3999 w 6716"/>
                <a:gd name="T107" fmla="*/ 5867 h 9059"/>
                <a:gd name="T108" fmla="*/ 2992 w 6716"/>
                <a:gd name="T109" fmla="*/ 5910 h 9059"/>
                <a:gd name="T110" fmla="*/ 3995 w 6716"/>
                <a:gd name="T111" fmla="*/ 5457 h 9059"/>
                <a:gd name="T112" fmla="*/ 3546 w 6716"/>
                <a:gd name="T113" fmla="*/ 7465 h 9059"/>
                <a:gd name="T114" fmla="*/ 3368 w 6716"/>
                <a:gd name="T115" fmla="*/ 7701 h 9059"/>
                <a:gd name="T116" fmla="*/ 4551 w 6716"/>
                <a:gd name="T117" fmla="*/ 5909 h 9059"/>
                <a:gd name="T118" fmla="*/ 4675 w 6716"/>
                <a:gd name="T119" fmla="*/ 6320 h 9059"/>
                <a:gd name="T120" fmla="*/ 4741 w 6716"/>
                <a:gd name="T121" fmla="*/ 6426 h 9059"/>
                <a:gd name="T122" fmla="*/ 5110 w 6716"/>
                <a:gd name="T123" fmla="*/ 3743 h 9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6" h="9059">
                  <a:moveTo>
                    <a:pt x="6590" y="3212"/>
                  </a:moveTo>
                  <a:lnTo>
                    <a:pt x="5466" y="3211"/>
                  </a:lnTo>
                  <a:cubicBezTo>
                    <a:pt x="5466" y="3205"/>
                    <a:pt x="5465" y="3200"/>
                    <a:pt x="5464" y="3194"/>
                  </a:cubicBezTo>
                  <a:cubicBezTo>
                    <a:pt x="5458" y="3169"/>
                    <a:pt x="5443" y="3148"/>
                    <a:pt x="5421" y="3135"/>
                  </a:cubicBezTo>
                  <a:cubicBezTo>
                    <a:pt x="5400" y="3121"/>
                    <a:pt x="5374" y="3117"/>
                    <a:pt x="5349" y="3123"/>
                  </a:cubicBezTo>
                  <a:cubicBezTo>
                    <a:pt x="5324" y="3129"/>
                    <a:pt x="5303" y="3144"/>
                    <a:pt x="5290" y="3166"/>
                  </a:cubicBezTo>
                  <a:cubicBezTo>
                    <a:pt x="5276" y="3187"/>
                    <a:pt x="5272" y="3213"/>
                    <a:pt x="5278" y="3238"/>
                  </a:cubicBezTo>
                  <a:cubicBezTo>
                    <a:pt x="5288" y="3282"/>
                    <a:pt x="5328" y="3311"/>
                    <a:pt x="5371" y="3311"/>
                  </a:cubicBezTo>
                  <a:lnTo>
                    <a:pt x="5389" y="3511"/>
                  </a:lnTo>
                  <a:cubicBezTo>
                    <a:pt x="5388" y="3511"/>
                    <a:pt x="5386" y="3511"/>
                    <a:pt x="5385" y="3511"/>
                  </a:cubicBezTo>
                  <a:cubicBezTo>
                    <a:pt x="5356" y="3518"/>
                    <a:pt x="5337" y="3544"/>
                    <a:pt x="5338" y="3572"/>
                  </a:cubicBezTo>
                  <a:cubicBezTo>
                    <a:pt x="5331" y="3574"/>
                    <a:pt x="5323" y="3576"/>
                    <a:pt x="5316" y="3578"/>
                  </a:cubicBezTo>
                  <a:cubicBezTo>
                    <a:pt x="5267" y="3593"/>
                    <a:pt x="5222" y="3617"/>
                    <a:pt x="5183" y="3647"/>
                  </a:cubicBezTo>
                  <a:cubicBezTo>
                    <a:pt x="5169" y="3638"/>
                    <a:pt x="5152" y="3634"/>
                    <a:pt x="5135" y="3638"/>
                  </a:cubicBezTo>
                  <a:cubicBezTo>
                    <a:pt x="5125" y="3640"/>
                    <a:pt x="5117" y="3645"/>
                    <a:pt x="5109" y="3651"/>
                  </a:cubicBezTo>
                  <a:lnTo>
                    <a:pt x="4810" y="3371"/>
                  </a:lnTo>
                  <a:cubicBezTo>
                    <a:pt x="4836" y="3339"/>
                    <a:pt x="4847" y="3296"/>
                    <a:pt x="4834" y="3253"/>
                  </a:cubicBezTo>
                  <a:cubicBezTo>
                    <a:pt x="4827" y="3230"/>
                    <a:pt x="4814" y="3211"/>
                    <a:pt x="4797" y="3196"/>
                  </a:cubicBezTo>
                  <a:lnTo>
                    <a:pt x="5085" y="2751"/>
                  </a:lnTo>
                  <a:cubicBezTo>
                    <a:pt x="5098" y="2758"/>
                    <a:pt x="5113" y="2761"/>
                    <a:pt x="5129" y="2758"/>
                  </a:cubicBezTo>
                  <a:cubicBezTo>
                    <a:pt x="5161" y="2750"/>
                    <a:pt x="5181" y="2718"/>
                    <a:pt x="5174" y="2685"/>
                  </a:cubicBezTo>
                  <a:cubicBezTo>
                    <a:pt x="5166" y="2653"/>
                    <a:pt x="5134" y="2633"/>
                    <a:pt x="5101" y="2640"/>
                  </a:cubicBezTo>
                  <a:cubicBezTo>
                    <a:pt x="5091" y="2642"/>
                    <a:pt x="5082" y="2647"/>
                    <a:pt x="5075" y="2654"/>
                  </a:cubicBezTo>
                  <a:lnTo>
                    <a:pt x="4743" y="2357"/>
                  </a:lnTo>
                  <a:lnTo>
                    <a:pt x="4761" y="1596"/>
                  </a:lnTo>
                  <a:cubicBezTo>
                    <a:pt x="4801" y="1589"/>
                    <a:pt x="4831" y="1556"/>
                    <a:pt x="4834" y="1515"/>
                  </a:cubicBezTo>
                  <a:cubicBezTo>
                    <a:pt x="4837" y="1466"/>
                    <a:pt x="4800" y="1424"/>
                    <a:pt x="4752" y="1421"/>
                  </a:cubicBezTo>
                  <a:cubicBezTo>
                    <a:pt x="4703" y="1418"/>
                    <a:pt x="4661" y="1455"/>
                    <a:pt x="4658" y="1504"/>
                  </a:cubicBezTo>
                  <a:cubicBezTo>
                    <a:pt x="4655" y="1552"/>
                    <a:pt x="4692" y="1594"/>
                    <a:pt x="4740" y="1597"/>
                  </a:cubicBezTo>
                  <a:cubicBezTo>
                    <a:pt x="4743" y="1598"/>
                    <a:pt x="4745" y="1598"/>
                    <a:pt x="4747" y="1598"/>
                  </a:cubicBezTo>
                  <a:lnTo>
                    <a:pt x="4729" y="2344"/>
                  </a:lnTo>
                  <a:lnTo>
                    <a:pt x="4549" y="2183"/>
                  </a:lnTo>
                  <a:cubicBezTo>
                    <a:pt x="4558" y="2169"/>
                    <a:pt x="4562" y="2152"/>
                    <a:pt x="4558" y="2135"/>
                  </a:cubicBezTo>
                  <a:cubicBezTo>
                    <a:pt x="4551" y="2102"/>
                    <a:pt x="4518" y="2082"/>
                    <a:pt x="4486" y="2090"/>
                  </a:cubicBezTo>
                  <a:cubicBezTo>
                    <a:pt x="4453" y="2097"/>
                    <a:pt x="4433" y="2130"/>
                    <a:pt x="4441" y="2162"/>
                  </a:cubicBezTo>
                  <a:cubicBezTo>
                    <a:pt x="4449" y="2195"/>
                    <a:pt x="4481" y="2215"/>
                    <a:pt x="4513" y="2207"/>
                  </a:cubicBezTo>
                  <a:cubicBezTo>
                    <a:pt x="4523" y="2205"/>
                    <a:pt x="4532" y="2200"/>
                    <a:pt x="4539" y="2194"/>
                  </a:cubicBezTo>
                  <a:lnTo>
                    <a:pt x="4728" y="2363"/>
                  </a:lnTo>
                  <a:lnTo>
                    <a:pt x="4709" y="3165"/>
                  </a:lnTo>
                  <a:cubicBezTo>
                    <a:pt x="4698" y="3165"/>
                    <a:pt x="4687" y="3167"/>
                    <a:pt x="4676" y="3170"/>
                  </a:cubicBezTo>
                  <a:cubicBezTo>
                    <a:pt x="4621" y="3187"/>
                    <a:pt x="4586" y="3238"/>
                    <a:pt x="4587" y="3293"/>
                  </a:cubicBezTo>
                  <a:lnTo>
                    <a:pt x="4268" y="3361"/>
                  </a:lnTo>
                  <a:cubicBezTo>
                    <a:pt x="4261" y="3330"/>
                    <a:pt x="4242" y="3302"/>
                    <a:pt x="4214" y="3282"/>
                  </a:cubicBezTo>
                  <a:cubicBezTo>
                    <a:pt x="4185" y="3262"/>
                    <a:pt x="4149" y="3255"/>
                    <a:pt x="4114" y="3261"/>
                  </a:cubicBezTo>
                  <a:cubicBezTo>
                    <a:pt x="4095" y="3264"/>
                    <a:pt x="4077" y="3272"/>
                    <a:pt x="4062" y="3283"/>
                  </a:cubicBezTo>
                  <a:lnTo>
                    <a:pt x="3711" y="2832"/>
                  </a:lnTo>
                  <a:cubicBezTo>
                    <a:pt x="3726" y="2818"/>
                    <a:pt x="3733" y="2797"/>
                    <a:pt x="3728" y="2776"/>
                  </a:cubicBezTo>
                  <a:cubicBezTo>
                    <a:pt x="3726" y="2767"/>
                    <a:pt x="3722" y="2760"/>
                    <a:pt x="3717" y="2753"/>
                  </a:cubicBezTo>
                  <a:cubicBezTo>
                    <a:pt x="3736" y="2734"/>
                    <a:pt x="3753" y="2713"/>
                    <a:pt x="3767" y="2690"/>
                  </a:cubicBezTo>
                  <a:cubicBezTo>
                    <a:pt x="3824" y="2598"/>
                    <a:pt x="3838" y="2486"/>
                    <a:pt x="3806" y="2382"/>
                  </a:cubicBezTo>
                  <a:cubicBezTo>
                    <a:pt x="3795" y="2346"/>
                    <a:pt x="3779" y="2312"/>
                    <a:pt x="3758" y="2282"/>
                  </a:cubicBezTo>
                  <a:cubicBezTo>
                    <a:pt x="3772" y="2268"/>
                    <a:pt x="3778" y="2248"/>
                    <a:pt x="3773" y="2227"/>
                  </a:cubicBezTo>
                  <a:cubicBezTo>
                    <a:pt x="3771" y="2218"/>
                    <a:pt x="3767" y="2210"/>
                    <a:pt x="3761" y="2203"/>
                  </a:cubicBezTo>
                  <a:lnTo>
                    <a:pt x="4157" y="1823"/>
                  </a:lnTo>
                  <a:cubicBezTo>
                    <a:pt x="4165" y="1831"/>
                    <a:pt x="4176" y="1837"/>
                    <a:pt x="4188" y="1841"/>
                  </a:cubicBezTo>
                  <a:cubicBezTo>
                    <a:pt x="4234" y="1856"/>
                    <a:pt x="4284" y="1830"/>
                    <a:pt x="4299" y="1784"/>
                  </a:cubicBezTo>
                  <a:cubicBezTo>
                    <a:pt x="4314" y="1738"/>
                    <a:pt x="4289" y="1688"/>
                    <a:pt x="4242" y="1673"/>
                  </a:cubicBezTo>
                  <a:cubicBezTo>
                    <a:pt x="4235" y="1671"/>
                    <a:pt x="4228" y="1669"/>
                    <a:pt x="4221" y="1669"/>
                  </a:cubicBezTo>
                  <a:lnTo>
                    <a:pt x="4217" y="1014"/>
                  </a:lnTo>
                  <a:cubicBezTo>
                    <a:pt x="4219" y="1013"/>
                    <a:pt x="4221" y="1013"/>
                    <a:pt x="4223" y="1013"/>
                  </a:cubicBezTo>
                  <a:cubicBezTo>
                    <a:pt x="4255" y="1005"/>
                    <a:pt x="4275" y="973"/>
                    <a:pt x="4268" y="940"/>
                  </a:cubicBezTo>
                  <a:cubicBezTo>
                    <a:pt x="4260" y="908"/>
                    <a:pt x="4228" y="888"/>
                    <a:pt x="4195" y="895"/>
                  </a:cubicBezTo>
                  <a:cubicBezTo>
                    <a:pt x="4163" y="903"/>
                    <a:pt x="4143" y="936"/>
                    <a:pt x="4150" y="968"/>
                  </a:cubicBezTo>
                  <a:cubicBezTo>
                    <a:pt x="4156" y="993"/>
                    <a:pt x="4178" y="1011"/>
                    <a:pt x="4202" y="1014"/>
                  </a:cubicBezTo>
                  <a:lnTo>
                    <a:pt x="4207" y="1669"/>
                  </a:lnTo>
                  <a:cubicBezTo>
                    <a:pt x="4197" y="1670"/>
                    <a:pt x="4187" y="1673"/>
                    <a:pt x="4177" y="1677"/>
                  </a:cubicBezTo>
                  <a:lnTo>
                    <a:pt x="3722" y="887"/>
                  </a:lnTo>
                  <a:cubicBezTo>
                    <a:pt x="3737" y="877"/>
                    <a:pt x="3747" y="861"/>
                    <a:pt x="3748" y="842"/>
                  </a:cubicBezTo>
                  <a:cubicBezTo>
                    <a:pt x="3749" y="827"/>
                    <a:pt x="3745" y="814"/>
                    <a:pt x="3737" y="803"/>
                  </a:cubicBezTo>
                  <a:cubicBezTo>
                    <a:pt x="3774" y="773"/>
                    <a:pt x="3806" y="737"/>
                    <a:pt x="3831" y="696"/>
                  </a:cubicBezTo>
                  <a:cubicBezTo>
                    <a:pt x="3896" y="592"/>
                    <a:pt x="3912" y="465"/>
                    <a:pt x="3876" y="348"/>
                  </a:cubicBezTo>
                  <a:cubicBezTo>
                    <a:pt x="3807" y="125"/>
                    <a:pt x="3569" y="0"/>
                    <a:pt x="3346" y="68"/>
                  </a:cubicBezTo>
                  <a:cubicBezTo>
                    <a:pt x="3248" y="99"/>
                    <a:pt x="3165" y="163"/>
                    <a:pt x="3111" y="250"/>
                  </a:cubicBezTo>
                  <a:cubicBezTo>
                    <a:pt x="3046" y="354"/>
                    <a:pt x="3030" y="481"/>
                    <a:pt x="3066" y="598"/>
                  </a:cubicBezTo>
                  <a:cubicBezTo>
                    <a:pt x="3100" y="706"/>
                    <a:pt x="3173" y="795"/>
                    <a:pt x="3273" y="848"/>
                  </a:cubicBezTo>
                  <a:cubicBezTo>
                    <a:pt x="3373" y="901"/>
                    <a:pt x="3488" y="912"/>
                    <a:pt x="3596" y="878"/>
                  </a:cubicBezTo>
                  <a:cubicBezTo>
                    <a:pt x="3609" y="874"/>
                    <a:pt x="3622" y="870"/>
                    <a:pt x="3634" y="864"/>
                  </a:cubicBezTo>
                  <a:cubicBezTo>
                    <a:pt x="3643" y="883"/>
                    <a:pt x="3662" y="897"/>
                    <a:pt x="3684" y="898"/>
                  </a:cubicBezTo>
                  <a:cubicBezTo>
                    <a:pt x="3693" y="899"/>
                    <a:pt x="3702" y="897"/>
                    <a:pt x="3710" y="894"/>
                  </a:cubicBezTo>
                  <a:lnTo>
                    <a:pt x="4165" y="1684"/>
                  </a:lnTo>
                  <a:cubicBezTo>
                    <a:pt x="4149" y="1695"/>
                    <a:pt x="4137" y="1710"/>
                    <a:pt x="4131" y="1730"/>
                  </a:cubicBezTo>
                  <a:cubicBezTo>
                    <a:pt x="4127" y="1743"/>
                    <a:pt x="4126" y="1756"/>
                    <a:pt x="4128" y="1769"/>
                  </a:cubicBezTo>
                  <a:lnTo>
                    <a:pt x="3795" y="1821"/>
                  </a:lnTo>
                  <a:cubicBezTo>
                    <a:pt x="3789" y="1799"/>
                    <a:pt x="3773" y="1780"/>
                    <a:pt x="3750" y="1773"/>
                  </a:cubicBezTo>
                  <a:cubicBezTo>
                    <a:pt x="3721" y="1763"/>
                    <a:pt x="3689" y="1775"/>
                    <a:pt x="3672" y="1801"/>
                  </a:cubicBezTo>
                  <a:cubicBezTo>
                    <a:pt x="3669" y="1806"/>
                    <a:pt x="3667" y="1811"/>
                    <a:pt x="3665" y="1816"/>
                  </a:cubicBezTo>
                  <a:cubicBezTo>
                    <a:pt x="3654" y="1852"/>
                    <a:pt x="3673" y="1890"/>
                    <a:pt x="3709" y="1901"/>
                  </a:cubicBezTo>
                  <a:cubicBezTo>
                    <a:pt x="3739" y="1911"/>
                    <a:pt x="3771" y="1899"/>
                    <a:pt x="3787" y="1872"/>
                  </a:cubicBezTo>
                  <a:cubicBezTo>
                    <a:pt x="3790" y="1868"/>
                    <a:pt x="3792" y="1863"/>
                    <a:pt x="3794" y="1858"/>
                  </a:cubicBezTo>
                  <a:cubicBezTo>
                    <a:pt x="3796" y="1850"/>
                    <a:pt x="3797" y="1842"/>
                    <a:pt x="3797" y="1835"/>
                  </a:cubicBezTo>
                  <a:lnTo>
                    <a:pt x="4131" y="1783"/>
                  </a:lnTo>
                  <a:cubicBezTo>
                    <a:pt x="4134" y="1794"/>
                    <a:pt x="4139" y="1804"/>
                    <a:pt x="4147" y="1813"/>
                  </a:cubicBezTo>
                  <a:lnTo>
                    <a:pt x="3751" y="2193"/>
                  </a:lnTo>
                  <a:cubicBezTo>
                    <a:pt x="3737" y="2183"/>
                    <a:pt x="3719" y="2178"/>
                    <a:pt x="3701" y="2182"/>
                  </a:cubicBezTo>
                  <a:cubicBezTo>
                    <a:pt x="3691" y="2184"/>
                    <a:pt x="3683" y="2189"/>
                    <a:pt x="3676" y="2195"/>
                  </a:cubicBezTo>
                  <a:cubicBezTo>
                    <a:pt x="3659" y="2183"/>
                    <a:pt x="3642" y="2171"/>
                    <a:pt x="3624" y="2162"/>
                  </a:cubicBezTo>
                  <a:cubicBezTo>
                    <a:pt x="3565" y="2131"/>
                    <a:pt x="3502" y="2116"/>
                    <a:pt x="3438" y="2118"/>
                  </a:cubicBezTo>
                  <a:lnTo>
                    <a:pt x="3437" y="2116"/>
                  </a:lnTo>
                  <a:cubicBezTo>
                    <a:pt x="3431" y="2087"/>
                    <a:pt x="3405" y="2068"/>
                    <a:pt x="3376" y="2069"/>
                  </a:cubicBezTo>
                  <a:lnTo>
                    <a:pt x="3293" y="1634"/>
                  </a:lnTo>
                  <a:cubicBezTo>
                    <a:pt x="3294" y="1633"/>
                    <a:pt x="3296" y="1633"/>
                    <a:pt x="3298" y="1632"/>
                  </a:cubicBezTo>
                  <a:cubicBezTo>
                    <a:pt x="3365" y="1612"/>
                    <a:pt x="3403" y="1542"/>
                    <a:pt x="3383" y="1475"/>
                  </a:cubicBezTo>
                  <a:cubicBezTo>
                    <a:pt x="3362" y="1409"/>
                    <a:pt x="3292" y="1371"/>
                    <a:pt x="3226" y="1391"/>
                  </a:cubicBezTo>
                  <a:cubicBezTo>
                    <a:pt x="3172" y="1407"/>
                    <a:pt x="3137" y="1456"/>
                    <a:pt x="3136" y="1509"/>
                  </a:cubicBezTo>
                  <a:lnTo>
                    <a:pt x="2882" y="1519"/>
                  </a:lnTo>
                  <a:cubicBezTo>
                    <a:pt x="2879" y="1491"/>
                    <a:pt x="2864" y="1467"/>
                    <a:pt x="2841" y="1451"/>
                  </a:cubicBezTo>
                  <a:lnTo>
                    <a:pt x="3023" y="1115"/>
                  </a:lnTo>
                  <a:cubicBezTo>
                    <a:pt x="3034" y="1119"/>
                    <a:pt x="3046" y="1120"/>
                    <a:pt x="3058" y="1117"/>
                  </a:cubicBezTo>
                  <a:cubicBezTo>
                    <a:pt x="3091" y="1110"/>
                    <a:pt x="3111" y="1077"/>
                    <a:pt x="3103" y="1045"/>
                  </a:cubicBezTo>
                  <a:cubicBezTo>
                    <a:pt x="3096" y="1012"/>
                    <a:pt x="3063" y="992"/>
                    <a:pt x="3031" y="1000"/>
                  </a:cubicBezTo>
                  <a:cubicBezTo>
                    <a:pt x="2998" y="1007"/>
                    <a:pt x="2978" y="1040"/>
                    <a:pt x="2986" y="1072"/>
                  </a:cubicBezTo>
                  <a:cubicBezTo>
                    <a:pt x="2989" y="1087"/>
                    <a:pt x="2998" y="1099"/>
                    <a:pt x="3010" y="1108"/>
                  </a:cubicBezTo>
                  <a:lnTo>
                    <a:pt x="2829" y="1444"/>
                  </a:lnTo>
                  <a:cubicBezTo>
                    <a:pt x="2820" y="1440"/>
                    <a:pt x="2811" y="1437"/>
                    <a:pt x="2801" y="1435"/>
                  </a:cubicBezTo>
                  <a:cubicBezTo>
                    <a:pt x="2763" y="1430"/>
                    <a:pt x="2726" y="1447"/>
                    <a:pt x="2706" y="1480"/>
                  </a:cubicBezTo>
                  <a:cubicBezTo>
                    <a:pt x="2699" y="1491"/>
                    <a:pt x="2695" y="1503"/>
                    <a:pt x="2693" y="1516"/>
                  </a:cubicBezTo>
                  <a:cubicBezTo>
                    <a:pt x="2689" y="1542"/>
                    <a:pt x="2696" y="1567"/>
                    <a:pt x="2711" y="1587"/>
                  </a:cubicBezTo>
                  <a:cubicBezTo>
                    <a:pt x="2726" y="1608"/>
                    <a:pt x="2748" y="1621"/>
                    <a:pt x="2774" y="1624"/>
                  </a:cubicBezTo>
                  <a:lnTo>
                    <a:pt x="2778" y="1625"/>
                  </a:lnTo>
                  <a:lnTo>
                    <a:pt x="2767" y="2049"/>
                  </a:lnTo>
                  <a:cubicBezTo>
                    <a:pt x="2756" y="2049"/>
                    <a:pt x="2746" y="2051"/>
                    <a:pt x="2735" y="2054"/>
                  </a:cubicBezTo>
                  <a:cubicBezTo>
                    <a:pt x="2705" y="2063"/>
                    <a:pt x="2681" y="2083"/>
                    <a:pt x="2665" y="2108"/>
                  </a:cubicBezTo>
                  <a:lnTo>
                    <a:pt x="2276" y="1895"/>
                  </a:lnTo>
                  <a:cubicBezTo>
                    <a:pt x="2279" y="1888"/>
                    <a:pt x="2281" y="1880"/>
                    <a:pt x="2282" y="1873"/>
                  </a:cubicBezTo>
                  <a:cubicBezTo>
                    <a:pt x="2286" y="1847"/>
                    <a:pt x="2279" y="1822"/>
                    <a:pt x="2264" y="1802"/>
                  </a:cubicBezTo>
                  <a:cubicBezTo>
                    <a:pt x="2249" y="1781"/>
                    <a:pt x="2226" y="1768"/>
                    <a:pt x="2201" y="1764"/>
                  </a:cubicBezTo>
                  <a:cubicBezTo>
                    <a:pt x="2197" y="1764"/>
                    <a:pt x="2193" y="1764"/>
                    <a:pt x="2189" y="1764"/>
                  </a:cubicBezTo>
                  <a:lnTo>
                    <a:pt x="2177" y="1527"/>
                  </a:lnTo>
                  <a:lnTo>
                    <a:pt x="2178" y="1527"/>
                  </a:lnTo>
                  <a:cubicBezTo>
                    <a:pt x="2210" y="1519"/>
                    <a:pt x="2230" y="1486"/>
                    <a:pt x="2223" y="1454"/>
                  </a:cubicBezTo>
                  <a:cubicBezTo>
                    <a:pt x="2215" y="1422"/>
                    <a:pt x="2182" y="1402"/>
                    <a:pt x="2150" y="1409"/>
                  </a:cubicBezTo>
                  <a:cubicBezTo>
                    <a:pt x="2117" y="1417"/>
                    <a:pt x="2097" y="1450"/>
                    <a:pt x="2105" y="1482"/>
                  </a:cubicBezTo>
                  <a:cubicBezTo>
                    <a:pt x="2112" y="1509"/>
                    <a:pt x="2136" y="1527"/>
                    <a:pt x="2162" y="1528"/>
                  </a:cubicBezTo>
                  <a:lnTo>
                    <a:pt x="2174" y="1764"/>
                  </a:lnTo>
                  <a:cubicBezTo>
                    <a:pt x="2159" y="1766"/>
                    <a:pt x="2145" y="1772"/>
                    <a:pt x="2133" y="1781"/>
                  </a:cubicBezTo>
                  <a:lnTo>
                    <a:pt x="1837" y="1426"/>
                  </a:lnTo>
                  <a:lnTo>
                    <a:pt x="1840" y="1424"/>
                  </a:lnTo>
                  <a:cubicBezTo>
                    <a:pt x="1861" y="1399"/>
                    <a:pt x="1858" y="1360"/>
                    <a:pt x="1832" y="1339"/>
                  </a:cubicBezTo>
                  <a:cubicBezTo>
                    <a:pt x="1807" y="1318"/>
                    <a:pt x="1769" y="1321"/>
                    <a:pt x="1747" y="1346"/>
                  </a:cubicBezTo>
                  <a:cubicBezTo>
                    <a:pt x="1726" y="1372"/>
                    <a:pt x="1729" y="1410"/>
                    <a:pt x="1755" y="1431"/>
                  </a:cubicBezTo>
                  <a:cubicBezTo>
                    <a:pt x="1775" y="1449"/>
                    <a:pt x="1804" y="1450"/>
                    <a:pt x="1826" y="1436"/>
                  </a:cubicBezTo>
                  <a:lnTo>
                    <a:pt x="2122" y="1790"/>
                  </a:lnTo>
                  <a:cubicBezTo>
                    <a:pt x="2116" y="1796"/>
                    <a:pt x="2111" y="1802"/>
                    <a:pt x="2106" y="1809"/>
                  </a:cubicBezTo>
                  <a:cubicBezTo>
                    <a:pt x="2099" y="1820"/>
                    <a:pt x="2095" y="1832"/>
                    <a:pt x="2093" y="1845"/>
                  </a:cubicBezTo>
                  <a:cubicBezTo>
                    <a:pt x="2089" y="1870"/>
                    <a:pt x="2096" y="1896"/>
                    <a:pt x="2111" y="1916"/>
                  </a:cubicBezTo>
                  <a:cubicBezTo>
                    <a:pt x="2126" y="1937"/>
                    <a:pt x="2149" y="1950"/>
                    <a:pt x="2174" y="1953"/>
                  </a:cubicBezTo>
                  <a:cubicBezTo>
                    <a:pt x="2212" y="1959"/>
                    <a:pt x="2249" y="1942"/>
                    <a:pt x="2269" y="1909"/>
                  </a:cubicBezTo>
                  <a:lnTo>
                    <a:pt x="2269" y="1908"/>
                  </a:lnTo>
                  <a:lnTo>
                    <a:pt x="2658" y="2121"/>
                  </a:lnTo>
                  <a:cubicBezTo>
                    <a:pt x="2645" y="2148"/>
                    <a:pt x="2642" y="2180"/>
                    <a:pt x="2652" y="2212"/>
                  </a:cubicBezTo>
                  <a:cubicBezTo>
                    <a:pt x="2665" y="2255"/>
                    <a:pt x="2700" y="2286"/>
                    <a:pt x="2741" y="2296"/>
                  </a:cubicBezTo>
                  <a:lnTo>
                    <a:pt x="2628" y="3264"/>
                  </a:lnTo>
                  <a:cubicBezTo>
                    <a:pt x="2612" y="3263"/>
                    <a:pt x="2596" y="3265"/>
                    <a:pt x="2581" y="3269"/>
                  </a:cubicBezTo>
                  <a:cubicBezTo>
                    <a:pt x="2575" y="3271"/>
                    <a:pt x="2569" y="3274"/>
                    <a:pt x="2563" y="3276"/>
                  </a:cubicBezTo>
                  <a:lnTo>
                    <a:pt x="2255" y="2730"/>
                  </a:lnTo>
                  <a:cubicBezTo>
                    <a:pt x="2292" y="2705"/>
                    <a:pt x="2304" y="2655"/>
                    <a:pt x="2283" y="2615"/>
                  </a:cubicBezTo>
                  <a:cubicBezTo>
                    <a:pt x="2259" y="2572"/>
                    <a:pt x="2206" y="2556"/>
                    <a:pt x="2163" y="2579"/>
                  </a:cubicBezTo>
                  <a:cubicBezTo>
                    <a:pt x="2120" y="2602"/>
                    <a:pt x="2104" y="2656"/>
                    <a:pt x="2127" y="2699"/>
                  </a:cubicBezTo>
                  <a:cubicBezTo>
                    <a:pt x="2150" y="2740"/>
                    <a:pt x="2200" y="2756"/>
                    <a:pt x="2242" y="2737"/>
                  </a:cubicBezTo>
                  <a:lnTo>
                    <a:pt x="2551" y="3283"/>
                  </a:lnTo>
                  <a:cubicBezTo>
                    <a:pt x="2533" y="3294"/>
                    <a:pt x="2518" y="3309"/>
                    <a:pt x="2507" y="3327"/>
                  </a:cubicBezTo>
                  <a:cubicBezTo>
                    <a:pt x="2487" y="3359"/>
                    <a:pt x="2482" y="3399"/>
                    <a:pt x="2493" y="3436"/>
                  </a:cubicBezTo>
                  <a:cubicBezTo>
                    <a:pt x="2496" y="3445"/>
                    <a:pt x="2499" y="3454"/>
                    <a:pt x="2504" y="3462"/>
                  </a:cubicBezTo>
                  <a:lnTo>
                    <a:pt x="1984" y="3781"/>
                  </a:lnTo>
                  <a:cubicBezTo>
                    <a:pt x="1964" y="3754"/>
                    <a:pt x="1931" y="3741"/>
                    <a:pt x="1899" y="3746"/>
                  </a:cubicBezTo>
                  <a:lnTo>
                    <a:pt x="1839" y="3498"/>
                  </a:lnTo>
                  <a:cubicBezTo>
                    <a:pt x="1848" y="3495"/>
                    <a:pt x="1857" y="3489"/>
                    <a:pt x="1864" y="3481"/>
                  </a:cubicBezTo>
                  <a:cubicBezTo>
                    <a:pt x="1886" y="3456"/>
                    <a:pt x="1883" y="3418"/>
                    <a:pt x="1857" y="3396"/>
                  </a:cubicBezTo>
                  <a:cubicBezTo>
                    <a:pt x="1832" y="3374"/>
                    <a:pt x="1794" y="3377"/>
                    <a:pt x="1772" y="3403"/>
                  </a:cubicBezTo>
                  <a:cubicBezTo>
                    <a:pt x="1750" y="3428"/>
                    <a:pt x="1753" y="3466"/>
                    <a:pt x="1779" y="3488"/>
                  </a:cubicBezTo>
                  <a:cubicBezTo>
                    <a:pt x="1792" y="3499"/>
                    <a:pt x="1809" y="3504"/>
                    <a:pt x="1825" y="3502"/>
                  </a:cubicBezTo>
                  <a:lnTo>
                    <a:pt x="1885" y="3750"/>
                  </a:lnTo>
                  <a:cubicBezTo>
                    <a:pt x="1880" y="3751"/>
                    <a:pt x="1875" y="3753"/>
                    <a:pt x="1870" y="3756"/>
                  </a:cubicBezTo>
                  <a:cubicBezTo>
                    <a:pt x="1830" y="3778"/>
                    <a:pt x="1813" y="3828"/>
                    <a:pt x="1832" y="3869"/>
                  </a:cubicBezTo>
                  <a:lnTo>
                    <a:pt x="1489" y="4057"/>
                  </a:lnTo>
                  <a:cubicBezTo>
                    <a:pt x="1486" y="4053"/>
                    <a:pt x="1483" y="4049"/>
                    <a:pt x="1479" y="4046"/>
                  </a:cubicBezTo>
                  <a:cubicBezTo>
                    <a:pt x="1454" y="4025"/>
                    <a:pt x="1415" y="4028"/>
                    <a:pt x="1394" y="4053"/>
                  </a:cubicBezTo>
                  <a:cubicBezTo>
                    <a:pt x="1373" y="4079"/>
                    <a:pt x="1376" y="4117"/>
                    <a:pt x="1401" y="4138"/>
                  </a:cubicBezTo>
                  <a:cubicBezTo>
                    <a:pt x="1427" y="4160"/>
                    <a:pt x="1465" y="4157"/>
                    <a:pt x="1486" y="4131"/>
                  </a:cubicBezTo>
                  <a:cubicBezTo>
                    <a:pt x="1501" y="4114"/>
                    <a:pt x="1504" y="4090"/>
                    <a:pt x="1496" y="4070"/>
                  </a:cubicBezTo>
                  <a:lnTo>
                    <a:pt x="1839" y="3882"/>
                  </a:lnTo>
                  <a:cubicBezTo>
                    <a:pt x="1854" y="3905"/>
                    <a:pt x="1879" y="3919"/>
                    <a:pt x="1905" y="3921"/>
                  </a:cubicBezTo>
                  <a:lnTo>
                    <a:pt x="1903" y="4351"/>
                  </a:lnTo>
                  <a:cubicBezTo>
                    <a:pt x="1889" y="4351"/>
                    <a:pt x="1876" y="4353"/>
                    <a:pt x="1863" y="4357"/>
                  </a:cubicBezTo>
                  <a:cubicBezTo>
                    <a:pt x="1832" y="4366"/>
                    <a:pt x="1806" y="4387"/>
                    <a:pt x="1788" y="4414"/>
                  </a:cubicBezTo>
                  <a:cubicBezTo>
                    <a:pt x="1768" y="4447"/>
                    <a:pt x="1763" y="4486"/>
                    <a:pt x="1774" y="4522"/>
                  </a:cubicBezTo>
                  <a:lnTo>
                    <a:pt x="1358" y="4642"/>
                  </a:lnTo>
                  <a:cubicBezTo>
                    <a:pt x="1356" y="4638"/>
                    <a:pt x="1355" y="4634"/>
                    <a:pt x="1353" y="4631"/>
                  </a:cubicBezTo>
                  <a:cubicBezTo>
                    <a:pt x="1330" y="4588"/>
                    <a:pt x="1276" y="4572"/>
                    <a:pt x="1233" y="4595"/>
                  </a:cubicBezTo>
                  <a:cubicBezTo>
                    <a:pt x="1228" y="4598"/>
                    <a:pt x="1223" y="4601"/>
                    <a:pt x="1219" y="4605"/>
                  </a:cubicBezTo>
                  <a:lnTo>
                    <a:pt x="953" y="4332"/>
                  </a:lnTo>
                  <a:cubicBezTo>
                    <a:pt x="973" y="4307"/>
                    <a:pt x="970" y="4270"/>
                    <a:pt x="945" y="4249"/>
                  </a:cubicBezTo>
                  <a:cubicBezTo>
                    <a:pt x="920" y="4227"/>
                    <a:pt x="882" y="4230"/>
                    <a:pt x="860" y="4255"/>
                  </a:cubicBezTo>
                  <a:cubicBezTo>
                    <a:pt x="838" y="4281"/>
                    <a:pt x="841" y="4319"/>
                    <a:pt x="867" y="4341"/>
                  </a:cubicBezTo>
                  <a:cubicBezTo>
                    <a:pt x="889" y="4359"/>
                    <a:pt x="920" y="4359"/>
                    <a:pt x="942" y="4343"/>
                  </a:cubicBezTo>
                  <a:lnTo>
                    <a:pt x="1209" y="4615"/>
                  </a:lnTo>
                  <a:cubicBezTo>
                    <a:pt x="1185" y="4642"/>
                    <a:pt x="1180" y="4682"/>
                    <a:pt x="1198" y="4715"/>
                  </a:cubicBezTo>
                  <a:cubicBezTo>
                    <a:pt x="1221" y="4758"/>
                    <a:pt x="1275" y="4774"/>
                    <a:pt x="1317" y="4750"/>
                  </a:cubicBezTo>
                  <a:cubicBezTo>
                    <a:pt x="1352" y="4732"/>
                    <a:pt x="1369" y="4692"/>
                    <a:pt x="1362" y="4655"/>
                  </a:cubicBezTo>
                  <a:lnTo>
                    <a:pt x="1779" y="4536"/>
                  </a:lnTo>
                  <a:cubicBezTo>
                    <a:pt x="1790" y="4564"/>
                    <a:pt x="1811" y="4587"/>
                    <a:pt x="1839" y="4602"/>
                  </a:cubicBezTo>
                  <a:cubicBezTo>
                    <a:pt x="1870" y="4619"/>
                    <a:pt x="1906" y="4622"/>
                    <a:pt x="1940" y="4612"/>
                  </a:cubicBezTo>
                  <a:cubicBezTo>
                    <a:pt x="1969" y="4603"/>
                    <a:pt x="1993" y="4586"/>
                    <a:pt x="2010" y="4561"/>
                  </a:cubicBezTo>
                  <a:lnTo>
                    <a:pt x="2262" y="4720"/>
                  </a:lnTo>
                  <a:cubicBezTo>
                    <a:pt x="2256" y="4732"/>
                    <a:pt x="2255" y="4745"/>
                    <a:pt x="2258" y="4759"/>
                  </a:cubicBezTo>
                  <a:cubicBezTo>
                    <a:pt x="2261" y="4773"/>
                    <a:pt x="2269" y="4785"/>
                    <a:pt x="2280" y="4793"/>
                  </a:cubicBezTo>
                  <a:cubicBezTo>
                    <a:pt x="2238" y="4886"/>
                    <a:pt x="2231" y="4992"/>
                    <a:pt x="2262" y="5091"/>
                  </a:cubicBezTo>
                  <a:cubicBezTo>
                    <a:pt x="2263" y="5095"/>
                    <a:pt x="2264" y="5099"/>
                    <a:pt x="2265" y="5102"/>
                  </a:cubicBezTo>
                  <a:cubicBezTo>
                    <a:pt x="2240" y="5114"/>
                    <a:pt x="2226" y="5142"/>
                    <a:pt x="2233" y="5170"/>
                  </a:cubicBezTo>
                  <a:lnTo>
                    <a:pt x="2234" y="5173"/>
                  </a:lnTo>
                  <a:lnTo>
                    <a:pt x="1686" y="5443"/>
                  </a:lnTo>
                  <a:cubicBezTo>
                    <a:pt x="1678" y="5430"/>
                    <a:pt x="1667" y="5419"/>
                    <a:pt x="1654" y="5411"/>
                  </a:cubicBezTo>
                  <a:cubicBezTo>
                    <a:pt x="1611" y="5387"/>
                    <a:pt x="1557" y="5402"/>
                    <a:pt x="1533" y="5445"/>
                  </a:cubicBezTo>
                  <a:cubicBezTo>
                    <a:pt x="1513" y="5481"/>
                    <a:pt x="1521" y="5526"/>
                    <a:pt x="1550" y="5553"/>
                  </a:cubicBezTo>
                  <a:lnTo>
                    <a:pt x="1307" y="5866"/>
                  </a:lnTo>
                  <a:cubicBezTo>
                    <a:pt x="1286" y="5853"/>
                    <a:pt x="1258" y="5854"/>
                    <a:pt x="1238" y="5870"/>
                  </a:cubicBezTo>
                  <a:cubicBezTo>
                    <a:pt x="1235" y="5873"/>
                    <a:pt x="1233" y="5875"/>
                    <a:pt x="1230" y="5878"/>
                  </a:cubicBezTo>
                  <a:cubicBezTo>
                    <a:pt x="1215" y="5869"/>
                    <a:pt x="1198" y="5861"/>
                    <a:pt x="1182" y="5855"/>
                  </a:cubicBezTo>
                  <a:cubicBezTo>
                    <a:pt x="1186" y="5837"/>
                    <a:pt x="1182" y="5818"/>
                    <a:pt x="1170" y="5803"/>
                  </a:cubicBezTo>
                  <a:cubicBezTo>
                    <a:pt x="1163" y="5794"/>
                    <a:pt x="1153" y="5788"/>
                    <a:pt x="1143" y="5784"/>
                  </a:cubicBezTo>
                  <a:lnTo>
                    <a:pt x="1163" y="5694"/>
                  </a:lnTo>
                  <a:cubicBezTo>
                    <a:pt x="1178" y="5694"/>
                    <a:pt x="1193" y="5693"/>
                    <a:pt x="1207" y="5688"/>
                  </a:cubicBezTo>
                  <a:cubicBezTo>
                    <a:pt x="1238" y="5679"/>
                    <a:pt x="1264" y="5658"/>
                    <a:pt x="1281" y="5631"/>
                  </a:cubicBezTo>
                  <a:cubicBezTo>
                    <a:pt x="1301" y="5598"/>
                    <a:pt x="1307" y="5558"/>
                    <a:pt x="1295" y="5522"/>
                  </a:cubicBezTo>
                  <a:cubicBezTo>
                    <a:pt x="1284" y="5484"/>
                    <a:pt x="1257" y="5456"/>
                    <a:pt x="1224" y="5440"/>
                  </a:cubicBezTo>
                  <a:lnTo>
                    <a:pt x="1406" y="4980"/>
                  </a:lnTo>
                  <a:cubicBezTo>
                    <a:pt x="1425" y="4982"/>
                    <a:pt x="1446" y="4975"/>
                    <a:pt x="1459" y="4959"/>
                  </a:cubicBezTo>
                  <a:cubicBezTo>
                    <a:pt x="1481" y="4933"/>
                    <a:pt x="1478" y="4895"/>
                    <a:pt x="1452" y="4874"/>
                  </a:cubicBezTo>
                  <a:cubicBezTo>
                    <a:pt x="1427" y="4853"/>
                    <a:pt x="1388" y="4856"/>
                    <a:pt x="1367" y="4881"/>
                  </a:cubicBezTo>
                  <a:cubicBezTo>
                    <a:pt x="1346" y="4907"/>
                    <a:pt x="1349" y="4945"/>
                    <a:pt x="1374" y="4966"/>
                  </a:cubicBezTo>
                  <a:cubicBezTo>
                    <a:pt x="1380" y="4971"/>
                    <a:pt x="1386" y="4974"/>
                    <a:pt x="1392" y="4976"/>
                  </a:cubicBezTo>
                  <a:lnTo>
                    <a:pt x="1211" y="5435"/>
                  </a:lnTo>
                  <a:cubicBezTo>
                    <a:pt x="1185" y="5426"/>
                    <a:pt x="1157" y="5425"/>
                    <a:pt x="1129" y="5434"/>
                  </a:cubicBezTo>
                  <a:cubicBezTo>
                    <a:pt x="1098" y="5443"/>
                    <a:pt x="1072" y="5463"/>
                    <a:pt x="1055" y="5491"/>
                  </a:cubicBezTo>
                  <a:cubicBezTo>
                    <a:pt x="1043" y="5509"/>
                    <a:pt x="1037" y="5530"/>
                    <a:pt x="1035" y="5551"/>
                  </a:cubicBezTo>
                  <a:lnTo>
                    <a:pt x="556" y="5547"/>
                  </a:lnTo>
                  <a:cubicBezTo>
                    <a:pt x="555" y="5543"/>
                    <a:pt x="555" y="5539"/>
                    <a:pt x="554" y="5535"/>
                  </a:cubicBezTo>
                  <a:cubicBezTo>
                    <a:pt x="544" y="5487"/>
                    <a:pt x="496" y="5457"/>
                    <a:pt x="449" y="5468"/>
                  </a:cubicBezTo>
                  <a:cubicBezTo>
                    <a:pt x="444" y="5469"/>
                    <a:pt x="440" y="5471"/>
                    <a:pt x="436" y="5472"/>
                  </a:cubicBezTo>
                  <a:lnTo>
                    <a:pt x="260" y="5117"/>
                  </a:lnTo>
                  <a:lnTo>
                    <a:pt x="261" y="5116"/>
                  </a:lnTo>
                  <a:cubicBezTo>
                    <a:pt x="269" y="5111"/>
                    <a:pt x="276" y="5104"/>
                    <a:pt x="281" y="5096"/>
                  </a:cubicBezTo>
                  <a:cubicBezTo>
                    <a:pt x="295" y="5073"/>
                    <a:pt x="295" y="5045"/>
                    <a:pt x="280" y="5023"/>
                  </a:cubicBezTo>
                  <a:cubicBezTo>
                    <a:pt x="260" y="4992"/>
                    <a:pt x="218" y="4983"/>
                    <a:pt x="186" y="5004"/>
                  </a:cubicBezTo>
                  <a:cubicBezTo>
                    <a:pt x="178" y="5009"/>
                    <a:pt x="172" y="5016"/>
                    <a:pt x="166" y="5025"/>
                  </a:cubicBezTo>
                  <a:cubicBezTo>
                    <a:pt x="153" y="5047"/>
                    <a:pt x="153" y="5076"/>
                    <a:pt x="168" y="5098"/>
                  </a:cubicBezTo>
                  <a:cubicBezTo>
                    <a:pt x="185" y="5124"/>
                    <a:pt x="219" y="5134"/>
                    <a:pt x="248" y="5123"/>
                  </a:cubicBezTo>
                  <a:lnTo>
                    <a:pt x="423" y="5479"/>
                  </a:lnTo>
                  <a:cubicBezTo>
                    <a:pt x="403" y="5491"/>
                    <a:pt x="388" y="5510"/>
                    <a:pt x="383" y="5532"/>
                  </a:cubicBezTo>
                  <a:lnTo>
                    <a:pt x="129" y="5489"/>
                  </a:lnTo>
                  <a:cubicBezTo>
                    <a:pt x="128" y="5478"/>
                    <a:pt x="125" y="5466"/>
                    <a:pt x="118" y="5456"/>
                  </a:cubicBezTo>
                  <a:cubicBezTo>
                    <a:pt x="100" y="5429"/>
                    <a:pt x="62" y="5421"/>
                    <a:pt x="35" y="5440"/>
                  </a:cubicBezTo>
                  <a:cubicBezTo>
                    <a:pt x="7" y="5459"/>
                    <a:pt x="0" y="5496"/>
                    <a:pt x="18" y="5524"/>
                  </a:cubicBezTo>
                  <a:cubicBezTo>
                    <a:pt x="37" y="5551"/>
                    <a:pt x="74" y="5559"/>
                    <a:pt x="102" y="5540"/>
                  </a:cubicBezTo>
                  <a:cubicBezTo>
                    <a:pt x="115" y="5531"/>
                    <a:pt x="124" y="5518"/>
                    <a:pt x="127" y="5503"/>
                  </a:cubicBezTo>
                  <a:lnTo>
                    <a:pt x="380" y="5546"/>
                  </a:lnTo>
                  <a:cubicBezTo>
                    <a:pt x="380" y="5555"/>
                    <a:pt x="380" y="5564"/>
                    <a:pt x="382" y="5573"/>
                  </a:cubicBezTo>
                  <a:cubicBezTo>
                    <a:pt x="392" y="5621"/>
                    <a:pt x="440" y="5651"/>
                    <a:pt x="487" y="5640"/>
                  </a:cubicBezTo>
                  <a:cubicBezTo>
                    <a:pt x="526" y="5632"/>
                    <a:pt x="552" y="5599"/>
                    <a:pt x="556" y="5562"/>
                  </a:cubicBezTo>
                  <a:lnTo>
                    <a:pt x="1035" y="5565"/>
                  </a:lnTo>
                  <a:cubicBezTo>
                    <a:pt x="1035" y="5577"/>
                    <a:pt x="1037" y="5589"/>
                    <a:pt x="1041" y="5600"/>
                  </a:cubicBezTo>
                  <a:cubicBezTo>
                    <a:pt x="1056" y="5651"/>
                    <a:pt x="1100" y="5685"/>
                    <a:pt x="1149" y="5693"/>
                  </a:cubicBezTo>
                  <a:lnTo>
                    <a:pt x="1129" y="5781"/>
                  </a:lnTo>
                  <a:cubicBezTo>
                    <a:pt x="1114" y="5779"/>
                    <a:pt x="1098" y="5784"/>
                    <a:pt x="1085" y="5794"/>
                  </a:cubicBezTo>
                  <a:cubicBezTo>
                    <a:pt x="1073" y="5804"/>
                    <a:pt x="1066" y="5817"/>
                    <a:pt x="1064" y="5831"/>
                  </a:cubicBezTo>
                  <a:cubicBezTo>
                    <a:pt x="1022" y="5829"/>
                    <a:pt x="980" y="5834"/>
                    <a:pt x="938" y="5847"/>
                  </a:cubicBezTo>
                  <a:cubicBezTo>
                    <a:pt x="852" y="5874"/>
                    <a:pt x="778" y="5931"/>
                    <a:pt x="730" y="6008"/>
                  </a:cubicBezTo>
                  <a:cubicBezTo>
                    <a:pt x="673" y="6100"/>
                    <a:pt x="659" y="6212"/>
                    <a:pt x="691" y="6315"/>
                  </a:cubicBezTo>
                  <a:cubicBezTo>
                    <a:pt x="704" y="6360"/>
                    <a:pt x="726" y="6401"/>
                    <a:pt x="754" y="6436"/>
                  </a:cubicBezTo>
                  <a:cubicBezTo>
                    <a:pt x="736" y="6458"/>
                    <a:pt x="734" y="6491"/>
                    <a:pt x="753" y="6514"/>
                  </a:cubicBezTo>
                  <a:lnTo>
                    <a:pt x="755" y="6515"/>
                  </a:lnTo>
                  <a:lnTo>
                    <a:pt x="638" y="6636"/>
                  </a:lnTo>
                  <a:cubicBezTo>
                    <a:pt x="606" y="6609"/>
                    <a:pt x="562" y="6598"/>
                    <a:pt x="520" y="6611"/>
                  </a:cubicBezTo>
                  <a:cubicBezTo>
                    <a:pt x="453" y="6631"/>
                    <a:pt x="415" y="6702"/>
                    <a:pt x="435" y="6768"/>
                  </a:cubicBezTo>
                  <a:cubicBezTo>
                    <a:pt x="451" y="6819"/>
                    <a:pt x="495" y="6853"/>
                    <a:pt x="544" y="6857"/>
                  </a:cubicBezTo>
                  <a:lnTo>
                    <a:pt x="512" y="7749"/>
                  </a:lnTo>
                  <a:cubicBezTo>
                    <a:pt x="490" y="7749"/>
                    <a:pt x="468" y="7756"/>
                    <a:pt x="451" y="7770"/>
                  </a:cubicBezTo>
                  <a:cubicBezTo>
                    <a:pt x="443" y="7777"/>
                    <a:pt x="436" y="7785"/>
                    <a:pt x="430" y="7794"/>
                  </a:cubicBezTo>
                  <a:cubicBezTo>
                    <a:pt x="409" y="7829"/>
                    <a:pt x="412" y="7873"/>
                    <a:pt x="438" y="7905"/>
                  </a:cubicBezTo>
                  <a:cubicBezTo>
                    <a:pt x="454" y="7924"/>
                    <a:pt x="477" y="7937"/>
                    <a:pt x="502" y="7939"/>
                  </a:cubicBezTo>
                  <a:cubicBezTo>
                    <a:pt x="527" y="7942"/>
                    <a:pt x="552" y="7934"/>
                    <a:pt x="572" y="7918"/>
                  </a:cubicBezTo>
                  <a:cubicBezTo>
                    <a:pt x="580" y="7911"/>
                    <a:pt x="587" y="7903"/>
                    <a:pt x="593" y="7894"/>
                  </a:cubicBezTo>
                  <a:cubicBezTo>
                    <a:pt x="614" y="7860"/>
                    <a:pt x="611" y="7815"/>
                    <a:pt x="586" y="7784"/>
                  </a:cubicBezTo>
                  <a:cubicBezTo>
                    <a:pt x="570" y="7765"/>
                    <a:pt x="549" y="7753"/>
                    <a:pt x="526" y="7750"/>
                  </a:cubicBezTo>
                  <a:lnTo>
                    <a:pt x="559" y="6858"/>
                  </a:lnTo>
                  <a:cubicBezTo>
                    <a:pt x="570" y="6858"/>
                    <a:pt x="581" y="6856"/>
                    <a:pt x="592" y="6853"/>
                  </a:cubicBezTo>
                  <a:cubicBezTo>
                    <a:pt x="641" y="6838"/>
                    <a:pt x="674" y="6797"/>
                    <a:pt x="681" y="6750"/>
                  </a:cubicBezTo>
                  <a:lnTo>
                    <a:pt x="934" y="6778"/>
                  </a:lnTo>
                  <a:cubicBezTo>
                    <a:pt x="933" y="6809"/>
                    <a:pt x="949" y="6840"/>
                    <a:pt x="979" y="6857"/>
                  </a:cubicBezTo>
                  <a:cubicBezTo>
                    <a:pt x="1012" y="6876"/>
                    <a:pt x="1053" y="6870"/>
                    <a:pt x="1080" y="6847"/>
                  </a:cubicBezTo>
                  <a:lnTo>
                    <a:pt x="1701" y="7426"/>
                  </a:lnTo>
                  <a:cubicBezTo>
                    <a:pt x="1698" y="7429"/>
                    <a:pt x="1695" y="7433"/>
                    <a:pt x="1693" y="7436"/>
                  </a:cubicBezTo>
                  <a:cubicBezTo>
                    <a:pt x="1665" y="7476"/>
                    <a:pt x="1662" y="7526"/>
                    <a:pt x="1681" y="7567"/>
                  </a:cubicBezTo>
                  <a:lnTo>
                    <a:pt x="1350" y="7745"/>
                  </a:lnTo>
                  <a:cubicBezTo>
                    <a:pt x="1332" y="7711"/>
                    <a:pt x="1293" y="7692"/>
                    <a:pt x="1253" y="7701"/>
                  </a:cubicBezTo>
                  <a:cubicBezTo>
                    <a:pt x="1239" y="7705"/>
                    <a:pt x="1226" y="7712"/>
                    <a:pt x="1216" y="7721"/>
                  </a:cubicBezTo>
                  <a:lnTo>
                    <a:pt x="766" y="7283"/>
                  </a:lnTo>
                  <a:cubicBezTo>
                    <a:pt x="768" y="7281"/>
                    <a:pt x="770" y="7278"/>
                    <a:pt x="771" y="7276"/>
                  </a:cubicBezTo>
                  <a:cubicBezTo>
                    <a:pt x="787" y="7247"/>
                    <a:pt x="777" y="7210"/>
                    <a:pt x="748" y="7194"/>
                  </a:cubicBezTo>
                  <a:cubicBezTo>
                    <a:pt x="719" y="7177"/>
                    <a:pt x="682" y="7188"/>
                    <a:pt x="666" y="7217"/>
                  </a:cubicBezTo>
                  <a:cubicBezTo>
                    <a:pt x="650" y="7246"/>
                    <a:pt x="660" y="7283"/>
                    <a:pt x="689" y="7299"/>
                  </a:cubicBezTo>
                  <a:cubicBezTo>
                    <a:pt x="711" y="7311"/>
                    <a:pt x="738" y="7308"/>
                    <a:pt x="756" y="7293"/>
                  </a:cubicBezTo>
                  <a:lnTo>
                    <a:pt x="1206" y="7731"/>
                  </a:lnTo>
                  <a:cubicBezTo>
                    <a:pt x="1189" y="7752"/>
                    <a:pt x="1181" y="7779"/>
                    <a:pt x="1187" y="7807"/>
                  </a:cubicBezTo>
                  <a:cubicBezTo>
                    <a:pt x="1195" y="7840"/>
                    <a:pt x="1220" y="7864"/>
                    <a:pt x="1250" y="7872"/>
                  </a:cubicBezTo>
                  <a:lnTo>
                    <a:pt x="1207" y="8096"/>
                  </a:lnTo>
                  <a:cubicBezTo>
                    <a:pt x="1192" y="8095"/>
                    <a:pt x="1177" y="8099"/>
                    <a:pt x="1165" y="8109"/>
                  </a:cubicBezTo>
                  <a:cubicBezTo>
                    <a:pt x="1156" y="8116"/>
                    <a:pt x="1151" y="8124"/>
                    <a:pt x="1147" y="8134"/>
                  </a:cubicBezTo>
                  <a:cubicBezTo>
                    <a:pt x="1099" y="8129"/>
                    <a:pt x="1050" y="8134"/>
                    <a:pt x="1003" y="8149"/>
                  </a:cubicBezTo>
                  <a:cubicBezTo>
                    <a:pt x="916" y="8176"/>
                    <a:pt x="843" y="8233"/>
                    <a:pt x="795" y="8310"/>
                  </a:cubicBezTo>
                  <a:cubicBezTo>
                    <a:pt x="738" y="8402"/>
                    <a:pt x="724" y="8514"/>
                    <a:pt x="755" y="8617"/>
                  </a:cubicBezTo>
                  <a:cubicBezTo>
                    <a:pt x="785" y="8713"/>
                    <a:pt x="850" y="8791"/>
                    <a:pt x="938" y="8838"/>
                  </a:cubicBezTo>
                  <a:cubicBezTo>
                    <a:pt x="1027" y="8884"/>
                    <a:pt x="1128" y="8894"/>
                    <a:pt x="1224" y="8864"/>
                  </a:cubicBezTo>
                  <a:cubicBezTo>
                    <a:pt x="1270" y="8850"/>
                    <a:pt x="1312" y="8827"/>
                    <a:pt x="1349" y="8797"/>
                  </a:cubicBezTo>
                  <a:cubicBezTo>
                    <a:pt x="1370" y="8821"/>
                    <a:pt x="1406" y="8824"/>
                    <a:pt x="1431" y="8803"/>
                  </a:cubicBezTo>
                  <a:lnTo>
                    <a:pt x="1433" y="8801"/>
                  </a:lnTo>
                  <a:lnTo>
                    <a:pt x="1547" y="8902"/>
                  </a:lnTo>
                  <a:cubicBezTo>
                    <a:pt x="1545" y="8905"/>
                    <a:pt x="1543" y="8907"/>
                    <a:pt x="1542" y="8910"/>
                  </a:cubicBezTo>
                  <a:cubicBezTo>
                    <a:pt x="1528" y="8932"/>
                    <a:pt x="1524" y="8958"/>
                    <a:pt x="1530" y="8982"/>
                  </a:cubicBezTo>
                  <a:cubicBezTo>
                    <a:pt x="1536" y="9007"/>
                    <a:pt x="1551" y="9028"/>
                    <a:pt x="1573" y="9042"/>
                  </a:cubicBezTo>
                  <a:cubicBezTo>
                    <a:pt x="1594" y="9055"/>
                    <a:pt x="1620" y="9059"/>
                    <a:pt x="1645" y="9054"/>
                  </a:cubicBezTo>
                  <a:cubicBezTo>
                    <a:pt x="1670" y="9048"/>
                    <a:pt x="1691" y="9033"/>
                    <a:pt x="1704" y="9011"/>
                  </a:cubicBezTo>
                  <a:cubicBezTo>
                    <a:pt x="1718" y="8989"/>
                    <a:pt x="1722" y="8964"/>
                    <a:pt x="1716" y="8939"/>
                  </a:cubicBezTo>
                  <a:cubicBezTo>
                    <a:pt x="1714" y="8929"/>
                    <a:pt x="1710" y="8919"/>
                    <a:pt x="1704" y="8911"/>
                  </a:cubicBezTo>
                  <a:lnTo>
                    <a:pt x="1984" y="8692"/>
                  </a:lnTo>
                  <a:cubicBezTo>
                    <a:pt x="1999" y="8705"/>
                    <a:pt x="2019" y="8711"/>
                    <a:pt x="2039" y="8706"/>
                  </a:cubicBezTo>
                  <a:cubicBezTo>
                    <a:pt x="2071" y="8698"/>
                    <a:pt x="2091" y="8666"/>
                    <a:pt x="2084" y="8633"/>
                  </a:cubicBezTo>
                  <a:cubicBezTo>
                    <a:pt x="2076" y="8601"/>
                    <a:pt x="2043" y="8581"/>
                    <a:pt x="2011" y="8588"/>
                  </a:cubicBezTo>
                  <a:cubicBezTo>
                    <a:pt x="1979" y="8596"/>
                    <a:pt x="1958" y="8628"/>
                    <a:pt x="1966" y="8661"/>
                  </a:cubicBezTo>
                  <a:cubicBezTo>
                    <a:pt x="1968" y="8668"/>
                    <a:pt x="1971" y="8675"/>
                    <a:pt x="1975" y="8681"/>
                  </a:cubicBezTo>
                  <a:lnTo>
                    <a:pt x="1696" y="8899"/>
                  </a:lnTo>
                  <a:cubicBezTo>
                    <a:pt x="1687" y="8888"/>
                    <a:pt x="1675" y="8879"/>
                    <a:pt x="1662" y="8873"/>
                  </a:cubicBezTo>
                  <a:lnTo>
                    <a:pt x="1920" y="8189"/>
                  </a:lnTo>
                  <a:cubicBezTo>
                    <a:pt x="1943" y="8197"/>
                    <a:pt x="1969" y="8197"/>
                    <a:pt x="1995" y="8189"/>
                  </a:cubicBezTo>
                  <a:cubicBezTo>
                    <a:pt x="2057" y="8170"/>
                    <a:pt x="2094" y="8107"/>
                    <a:pt x="2081" y="8045"/>
                  </a:cubicBezTo>
                  <a:lnTo>
                    <a:pt x="2736" y="7876"/>
                  </a:lnTo>
                  <a:cubicBezTo>
                    <a:pt x="2736" y="7879"/>
                    <a:pt x="2737" y="7881"/>
                    <a:pt x="2737" y="7884"/>
                  </a:cubicBezTo>
                  <a:cubicBezTo>
                    <a:pt x="2749" y="7935"/>
                    <a:pt x="2801" y="7967"/>
                    <a:pt x="2852" y="7955"/>
                  </a:cubicBezTo>
                  <a:cubicBezTo>
                    <a:pt x="2877" y="7949"/>
                    <a:pt x="2898" y="7934"/>
                    <a:pt x="2912" y="7912"/>
                  </a:cubicBezTo>
                  <a:cubicBezTo>
                    <a:pt x="2925" y="7891"/>
                    <a:pt x="2929" y="7865"/>
                    <a:pt x="2923" y="7840"/>
                  </a:cubicBezTo>
                  <a:cubicBezTo>
                    <a:pt x="2917" y="7815"/>
                    <a:pt x="2902" y="7794"/>
                    <a:pt x="2881" y="7781"/>
                  </a:cubicBezTo>
                  <a:cubicBezTo>
                    <a:pt x="2859" y="7767"/>
                    <a:pt x="2833" y="7763"/>
                    <a:pt x="2809" y="7769"/>
                  </a:cubicBezTo>
                  <a:cubicBezTo>
                    <a:pt x="2795" y="7772"/>
                    <a:pt x="2783" y="7778"/>
                    <a:pt x="2773" y="7786"/>
                  </a:cubicBezTo>
                  <a:lnTo>
                    <a:pt x="2328" y="7437"/>
                  </a:lnTo>
                  <a:cubicBezTo>
                    <a:pt x="2350" y="7406"/>
                    <a:pt x="2357" y="7367"/>
                    <a:pt x="2345" y="7328"/>
                  </a:cubicBezTo>
                  <a:cubicBezTo>
                    <a:pt x="2342" y="7317"/>
                    <a:pt x="2337" y="7306"/>
                    <a:pt x="2331" y="7297"/>
                  </a:cubicBezTo>
                  <a:lnTo>
                    <a:pt x="2717" y="6990"/>
                  </a:lnTo>
                  <a:cubicBezTo>
                    <a:pt x="2751" y="7026"/>
                    <a:pt x="2807" y="7030"/>
                    <a:pt x="2846" y="6998"/>
                  </a:cubicBezTo>
                  <a:cubicBezTo>
                    <a:pt x="2855" y="6992"/>
                    <a:pt x="2862" y="6984"/>
                    <a:pt x="2867" y="6975"/>
                  </a:cubicBezTo>
                  <a:cubicBezTo>
                    <a:pt x="2873" y="6966"/>
                    <a:pt x="2876" y="6957"/>
                    <a:pt x="2879" y="6947"/>
                  </a:cubicBezTo>
                  <a:lnTo>
                    <a:pt x="3268" y="7016"/>
                  </a:lnTo>
                  <a:cubicBezTo>
                    <a:pt x="3266" y="7025"/>
                    <a:pt x="3266" y="7034"/>
                    <a:pt x="3268" y="7043"/>
                  </a:cubicBezTo>
                  <a:cubicBezTo>
                    <a:pt x="3273" y="7067"/>
                    <a:pt x="3292" y="7083"/>
                    <a:pt x="3314" y="7088"/>
                  </a:cubicBezTo>
                  <a:cubicBezTo>
                    <a:pt x="3312" y="7135"/>
                    <a:pt x="3318" y="7182"/>
                    <a:pt x="3332" y="7228"/>
                  </a:cubicBezTo>
                  <a:cubicBezTo>
                    <a:pt x="3351" y="7289"/>
                    <a:pt x="3383" y="7344"/>
                    <a:pt x="3425" y="7390"/>
                  </a:cubicBezTo>
                  <a:cubicBezTo>
                    <a:pt x="3410" y="7404"/>
                    <a:pt x="3402" y="7425"/>
                    <a:pt x="3407" y="7447"/>
                  </a:cubicBezTo>
                  <a:cubicBezTo>
                    <a:pt x="3411" y="7461"/>
                    <a:pt x="3418" y="7472"/>
                    <a:pt x="3429" y="7480"/>
                  </a:cubicBezTo>
                  <a:lnTo>
                    <a:pt x="3319" y="7635"/>
                  </a:lnTo>
                  <a:cubicBezTo>
                    <a:pt x="3289" y="7614"/>
                    <a:pt x="3249" y="7606"/>
                    <a:pt x="3210" y="7618"/>
                  </a:cubicBezTo>
                  <a:cubicBezTo>
                    <a:pt x="3144" y="7639"/>
                    <a:pt x="3106" y="7709"/>
                    <a:pt x="3127" y="7776"/>
                  </a:cubicBezTo>
                  <a:cubicBezTo>
                    <a:pt x="3139" y="7816"/>
                    <a:pt x="3171" y="7846"/>
                    <a:pt x="3208" y="7858"/>
                  </a:cubicBezTo>
                  <a:lnTo>
                    <a:pt x="3065" y="8391"/>
                  </a:lnTo>
                  <a:cubicBezTo>
                    <a:pt x="3041" y="8387"/>
                    <a:pt x="3014" y="8393"/>
                    <a:pt x="2993" y="8410"/>
                  </a:cubicBezTo>
                  <a:cubicBezTo>
                    <a:pt x="2958" y="8439"/>
                    <a:pt x="2951" y="8489"/>
                    <a:pt x="2975" y="8526"/>
                  </a:cubicBezTo>
                  <a:lnTo>
                    <a:pt x="2736" y="8711"/>
                  </a:lnTo>
                  <a:cubicBezTo>
                    <a:pt x="2731" y="8705"/>
                    <a:pt x="2725" y="8699"/>
                    <a:pt x="2718" y="8695"/>
                  </a:cubicBezTo>
                  <a:cubicBezTo>
                    <a:pt x="2689" y="8679"/>
                    <a:pt x="2652" y="8689"/>
                    <a:pt x="2636" y="8718"/>
                  </a:cubicBezTo>
                  <a:cubicBezTo>
                    <a:pt x="2619" y="8747"/>
                    <a:pt x="2630" y="8784"/>
                    <a:pt x="2659" y="8800"/>
                  </a:cubicBezTo>
                  <a:cubicBezTo>
                    <a:pt x="2688" y="8817"/>
                    <a:pt x="2724" y="8806"/>
                    <a:pt x="2741" y="8777"/>
                  </a:cubicBezTo>
                  <a:cubicBezTo>
                    <a:pt x="2750" y="8760"/>
                    <a:pt x="2751" y="8741"/>
                    <a:pt x="2743" y="8724"/>
                  </a:cubicBezTo>
                  <a:lnTo>
                    <a:pt x="2984" y="8538"/>
                  </a:lnTo>
                  <a:cubicBezTo>
                    <a:pt x="3016" y="8572"/>
                    <a:pt x="3069" y="8576"/>
                    <a:pt x="3105" y="8547"/>
                  </a:cubicBezTo>
                  <a:cubicBezTo>
                    <a:pt x="3143" y="8516"/>
                    <a:pt x="3149" y="8460"/>
                    <a:pt x="3118" y="8422"/>
                  </a:cubicBezTo>
                  <a:cubicBezTo>
                    <a:pt x="3107" y="8409"/>
                    <a:pt x="3094" y="8400"/>
                    <a:pt x="3079" y="8395"/>
                  </a:cubicBezTo>
                  <a:lnTo>
                    <a:pt x="3222" y="7862"/>
                  </a:lnTo>
                  <a:cubicBezTo>
                    <a:pt x="3242" y="7866"/>
                    <a:pt x="3263" y="7865"/>
                    <a:pt x="3284" y="7859"/>
                  </a:cubicBezTo>
                  <a:cubicBezTo>
                    <a:pt x="3337" y="7843"/>
                    <a:pt x="3371" y="7795"/>
                    <a:pt x="3373" y="7742"/>
                  </a:cubicBezTo>
                  <a:lnTo>
                    <a:pt x="3910" y="7732"/>
                  </a:lnTo>
                  <a:cubicBezTo>
                    <a:pt x="3909" y="7755"/>
                    <a:pt x="3915" y="7777"/>
                    <a:pt x="3928" y="7795"/>
                  </a:cubicBezTo>
                  <a:cubicBezTo>
                    <a:pt x="3944" y="7815"/>
                    <a:pt x="3966" y="7829"/>
                    <a:pt x="3991" y="7832"/>
                  </a:cubicBezTo>
                  <a:cubicBezTo>
                    <a:pt x="4021" y="7836"/>
                    <a:pt x="4050" y="7827"/>
                    <a:pt x="4071" y="7807"/>
                  </a:cubicBezTo>
                  <a:lnTo>
                    <a:pt x="4399" y="8097"/>
                  </a:lnTo>
                  <a:cubicBezTo>
                    <a:pt x="4397" y="8098"/>
                    <a:pt x="4396" y="8100"/>
                    <a:pt x="4395" y="8102"/>
                  </a:cubicBezTo>
                  <a:cubicBezTo>
                    <a:pt x="4378" y="8131"/>
                    <a:pt x="4389" y="8168"/>
                    <a:pt x="4418" y="8184"/>
                  </a:cubicBezTo>
                  <a:cubicBezTo>
                    <a:pt x="4447" y="8201"/>
                    <a:pt x="4484" y="8190"/>
                    <a:pt x="4500" y="8161"/>
                  </a:cubicBezTo>
                  <a:cubicBezTo>
                    <a:pt x="4516" y="8132"/>
                    <a:pt x="4506" y="8095"/>
                    <a:pt x="4477" y="8079"/>
                  </a:cubicBezTo>
                  <a:cubicBezTo>
                    <a:pt x="4454" y="8066"/>
                    <a:pt x="4427" y="8070"/>
                    <a:pt x="4408" y="8086"/>
                  </a:cubicBezTo>
                  <a:lnTo>
                    <a:pt x="4080" y="7796"/>
                  </a:lnTo>
                  <a:cubicBezTo>
                    <a:pt x="4082" y="7793"/>
                    <a:pt x="4084" y="7791"/>
                    <a:pt x="4086" y="7788"/>
                  </a:cubicBezTo>
                  <a:cubicBezTo>
                    <a:pt x="4093" y="7777"/>
                    <a:pt x="4097" y="7764"/>
                    <a:pt x="4099" y="7751"/>
                  </a:cubicBezTo>
                  <a:cubicBezTo>
                    <a:pt x="4104" y="7721"/>
                    <a:pt x="4093" y="7692"/>
                    <a:pt x="4074" y="7672"/>
                  </a:cubicBezTo>
                  <a:lnTo>
                    <a:pt x="4409" y="7249"/>
                  </a:lnTo>
                  <a:cubicBezTo>
                    <a:pt x="4439" y="7271"/>
                    <a:pt x="4479" y="7278"/>
                    <a:pt x="4518" y="7267"/>
                  </a:cubicBezTo>
                  <a:cubicBezTo>
                    <a:pt x="4584" y="7246"/>
                    <a:pt x="4622" y="7175"/>
                    <a:pt x="4601" y="7109"/>
                  </a:cubicBezTo>
                  <a:cubicBezTo>
                    <a:pt x="4588" y="7065"/>
                    <a:pt x="4552" y="7034"/>
                    <a:pt x="4510" y="7024"/>
                  </a:cubicBezTo>
                  <a:lnTo>
                    <a:pt x="4604" y="6491"/>
                  </a:lnTo>
                  <a:cubicBezTo>
                    <a:pt x="4616" y="6500"/>
                    <a:pt x="4631" y="6507"/>
                    <a:pt x="4647" y="6509"/>
                  </a:cubicBezTo>
                  <a:cubicBezTo>
                    <a:pt x="4677" y="6513"/>
                    <a:pt x="4706" y="6503"/>
                    <a:pt x="4727" y="6483"/>
                  </a:cubicBezTo>
                  <a:lnTo>
                    <a:pt x="5161" y="6905"/>
                  </a:lnTo>
                  <a:cubicBezTo>
                    <a:pt x="5150" y="6919"/>
                    <a:pt x="5145" y="6937"/>
                    <a:pt x="5150" y="6955"/>
                  </a:cubicBezTo>
                  <a:cubicBezTo>
                    <a:pt x="5157" y="6988"/>
                    <a:pt x="5190" y="7008"/>
                    <a:pt x="5222" y="7000"/>
                  </a:cubicBezTo>
                  <a:cubicBezTo>
                    <a:pt x="5255" y="6993"/>
                    <a:pt x="5275" y="6960"/>
                    <a:pt x="5267" y="6928"/>
                  </a:cubicBezTo>
                  <a:cubicBezTo>
                    <a:pt x="5260" y="6895"/>
                    <a:pt x="5227" y="6875"/>
                    <a:pt x="5195" y="6883"/>
                  </a:cubicBezTo>
                  <a:cubicBezTo>
                    <a:pt x="5186" y="6885"/>
                    <a:pt x="5178" y="6889"/>
                    <a:pt x="5171" y="6895"/>
                  </a:cubicBezTo>
                  <a:lnTo>
                    <a:pt x="4737" y="6473"/>
                  </a:lnTo>
                  <a:cubicBezTo>
                    <a:pt x="4739" y="6470"/>
                    <a:pt x="4741" y="6468"/>
                    <a:pt x="4742" y="6465"/>
                  </a:cubicBezTo>
                  <a:cubicBezTo>
                    <a:pt x="4747" y="6457"/>
                    <a:pt x="4751" y="6449"/>
                    <a:pt x="4753" y="6440"/>
                  </a:cubicBezTo>
                  <a:lnTo>
                    <a:pt x="5077" y="6489"/>
                  </a:lnTo>
                  <a:cubicBezTo>
                    <a:pt x="5077" y="6493"/>
                    <a:pt x="5077" y="6497"/>
                    <a:pt x="5078" y="6502"/>
                  </a:cubicBezTo>
                  <a:cubicBezTo>
                    <a:pt x="5086" y="6534"/>
                    <a:pt x="5118" y="6554"/>
                    <a:pt x="5151" y="6547"/>
                  </a:cubicBezTo>
                  <a:cubicBezTo>
                    <a:pt x="5183" y="6539"/>
                    <a:pt x="5203" y="6507"/>
                    <a:pt x="5196" y="6474"/>
                  </a:cubicBezTo>
                  <a:cubicBezTo>
                    <a:pt x="5188" y="6442"/>
                    <a:pt x="5156" y="6422"/>
                    <a:pt x="5123" y="6429"/>
                  </a:cubicBezTo>
                  <a:cubicBezTo>
                    <a:pt x="5100" y="6435"/>
                    <a:pt x="5083" y="6453"/>
                    <a:pt x="5078" y="6474"/>
                  </a:cubicBezTo>
                  <a:lnTo>
                    <a:pt x="4756" y="6426"/>
                  </a:lnTo>
                  <a:cubicBezTo>
                    <a:pt x="4760" y="6388"/>
                    <a:pt x="4742" y="6353"/>
                    <a:pt x="4712" y="6334"/>
                  </a:cubicBezTo>
                  <a:lnTo>
                    <a:pt x="5360" y="5635"/>
                  </a:lnTo>
                  <a:cubicBezTo>
                    <a:pt x="5398" y="5665"/>
                    <a:pt x="5453" y="5659"/>
                    <a:pt x="5484" y="5621"/>
                  </a:cubicBezTo>
                  <a:cubicBezTo>
                    <a:pt x="5503" y="5596"/>
                    <a:pt x="5508" y="5564"/>
                    <a:pt x="5498" y="5536"/>
                  </a:cubicBezTo>
                  <a:lnTo>
                    <a:pt x="6130" y="5234"/>
                  </a:lnTo>
                  <a:cubicBezTo>
                    <a:pt x="6143" y="5255"/>
                    <a:pt x="6169" y="5266"/>
                    <a:pt x="6194" y="5260"/>
                  </a:cubicBezTo>
                  <a:cubicBezTo>
                    <a:pt x="6227" y="5253"/>
                    <a:pt x="6247" y="5221"/>
                    <a:pt x="6240" y="5188"/>
                  </a:cubicBezTo>
                  <a:cubicBezTo>
                    <a:pt x="6232" y="5156"/>
                    <a:pt x="6200" y="5135"/>
                    <a:pt x="6167" y="5143"/>
                  </a:cubicBezTo>
                  <a:cubicBezTo>
                    <a:pt x="6135" y="5150"/>
                    <a:pt x="6115" y="5182"/>
                    <a:pt x="6122" y="5215"/>
                  </a:cubicBezTo>
                  <a:cubicBezTo>
                    <a:pt x="6122" y="5217"/>
                    <a:pt x="6123" y="5219"/>
                    <a:pt x="6124" y="5221"/>
                  </a:cubicBezTo>
                  <a:lnTo>
                    <a:pt x="5492" y="5523"/>
                  </a:lnTo>
                  <a:cubicBezTo>
                    <a:pt x="5487" y="5513"/>
                    <a:pt x="5479" y="5504"/>
                    <a:pt x="5470" y="5497"/>
                  </a:cubicBezTo>
                  <a:cubicBezTo>
                    <a:pt x="5434" y="5468"/>
                    <a:pt x="5382" y="5472"/>
                    <a:pt x="5351" y="5505"/>
                  </a:cubicBezTo>
                  <a:lnTo>
                    <a:pt x="4867" y="5130"/>
                  </a:lnTo>
                  <a:cubicBezTo>
                    <a:pt x="4876" y="5114"/>
                    <a:pt x="4881" y="5096"/>
                    <a:pt x="4882" y="5078"/>
                  </a:cubicBezTo>
                  <a:cubicBezTo>
                    <a:pt x="4886" y="5031"/>
                    <a:pt x="4864" y="4987"/>
                    <a:pt x="4828" y="4961"/>
                  </a:cubicBezTo>
                  <a:lnTo>
                    <a:pt x="5198" y="4390"/>
                  </a:lnTo>
                  <a:cubicBezTo>
                    <a:pt x="5210" y="4395"/>
                    <a:pt x="5224" y="4398"/>
                    <a:pt x="5237" y="4394"/>
                  </a:cubicBezTo>
                  <a:cubicBezTo>
                    <a:pt x="5252" y="4391"/>
                    <a:pt x="5264" y="4383"/>
                    <a:pt x="5272" y="4371"/>
                  </a:cubicBezTo>
                  <a:cubicBezTo>
                    <a:pt x="5362" y="4410"/>
                    <a:pt x="5465" y="4419"/>
                    <a:pt x="5566" y="4388"/>
                  </a:cubicBezTo>
                  <a:cubicBezTo>
                    <a:pt x="5664" y="4358"/>
                    <a:pt x="5747" y="4293"/>
                    <a:pt x="5801" y="4206"/>
                  </a:cubicBezTo>
                  <a:cubicBezTo>
                    <a:pt x="5866" y="4102"/>
                    <a:pt x="5882" y="3975"/>
                    <a:pt x="5846" y="3858"/>
                  </a:cubicBezTo>
                  <a:cubicBezTo>
                    <a:pt x="5792" y="3682"/>
                    <a:pt x="5632" y="3566"/>
                    <a:pt x="5457" y="3560"/>
                  </a:cubicBezTo>
                  <a:lnTo>
                    <a:pt x="5457" y="3557"/>
                  </a:lnTo>
                  <a:cubicBezTo>
                    <a:pt x="5451" y="3531"/>
                    <a:pt x="5429" y="3513"/>
                    <a:pt x="5404" y="3510"/>
                  </a:cubicBezTo>
                  <a:lnTo>
                    <a:pt x="5385" y="3310"/>
                  </a:lnTo>
                  <a:cubicBezTo>
                    <a:pt x="5388" y="3310"/>
                    <a:pt x="5390" y="3309"/>
                    <a:pt x="5393" y="3309"/>
                  </a:cubicBezTo>
                  <a:cubicBezTo>
                    <a:pt x="5418" y="3303"/>
                    <a:pt x="5439" y="3288"/>
                    <a:pt x="5452" y="3266"/>
                  </a:cubicBezTo>
                  <a:cubicBezTo>
                    <a:pt x="5460" y="3254"/>
                    <a:pt x="5464" y="3240"/>
                    <a:pt x="5466" y="3226"/>
                  </a:cubicBezTo>
                  <a:lnTo>
                    <a:pt x="6590" y="3227"/>
                  </a:lnTo>
                  <a:cubicBezTo>
                    <a:pt x="6590" y="3229"/>
                    <a:pt x="6591" y="3231"/>
                    <a:pt x="6591" y="3233"/>
                  </a:cubicBezTo>
                  <a:cubicBezTo>
                    <a:pt x="6598" y="3265"/>
                    <a:pt x="6631" y="3286"/>
                    <a:pt x="6663" y="3278"/>
                  </a:cubicBezTo>
                  <a:cubicBezTo>
                    <a:pt x="6696" y="3271"/>
                    <a:pt x="6716" y="3239"/>
                    <a:pt x="6709" y="3206"/>
                  </a:cubicBezTo>
                  <a:cubicBezTo>
                    <a:pt x="6701" y="3174"/>
                    <a:pt x="6669" y="3153"/>
                    <a:pt x="6636" y="3161"/>
                  </a:cubicBezTo>
                  <a:cubicBezTo>
                    <a:pt x="6611" y="3166"/>
                    <a:pt x="6593" y="3188"/>
                    <a:pt x="6590" y="3212"/>
                  </a:cubicBezTo>
                  <a:moveTo>
                    <a:pt x="3592" y="864"/>
                  </a:moveTo>
                  <a:cubicBezTo>
                    <a:pt x="3487" y="897"/>
                    <a:pt x="3376" y="886"/>
                    <a:pt x="3280" y="835"/>
                  </a:cubicBezTo>
                  <a:cubicBezTo>
                    <a:pt x="3183" y="784"/>
                    <a:pt x="3112" y="698"/>
                    <a:pt x="3080" y="594"/>
                  </a:cubicBezTo>
                  <a:cubicBezTo>
                    <a:pt x="3045" y="481"/>
                    <a:pt x="3061" y="358"/>
                    <a:pt x="3123" y="258"/>
                  </a:cubicBezTo>
                  <a:cubicBezTo>
                    <a:pt x="3175" y="174"/>
                    <a:pt x="3256" y="111"/>
                    <a:pt x="3350" y="82"/>
                  </a:cubicBezTo>
                  <a:cubicBezTo>
                    <a:pt x="3566" y="16"/>
                    <a:pt x="3796" y="137"/>
                    <a:pt x="3862" y="353"/>
                  </a:cubicBezTo>
                  <a:cubicBezTo>
                    <a:pt x="3897" y="466"/>
                    <a:pt x="3881" y="588"/>
                    <a:pt x="3819" y="689"/>
                  </a:cubicBezTo>
                  <a:cubicBezTo>
                    <a:pt x="3794" y="729"/>
                    <a:pt x="3763" y="764"/>
                    <a:pt x="3727" y="792"/>
                  </a:cubicBezTo>
                  <a:cubicBezTo>
                    <a:pt x="3718" y="784"/>
                    <a:pt x="3706" y="779"/>
                    <a:pt x="3692" y="778"/>
                  </a:cubicBezTo>
                  <a:cubicBezTo>
                    <a:pt x="3659" y="776"/>
                    <a:pt x="3630" y="801"/>
                    <a:pt x="3628" y="834"/>
                  </a:cubicBezTo>
                  <a:cubicBezTo>
                    <a:pt x="3628" y="840"/>
                    <a:pt x="3628" y="845"/>
                    <a:pt x="3629" y="851"/>
                  </a:cubicBezTo>
                  <a:cubicBezTo>
                    <a:pt x="3617" y="856"/>
                    <a:pt x="3605" y="861"/>
                    <a:pt x="3592" y="864"/>
                  </a:cubicBezTo>
                  <a:moveTo>
                    <a:pt x="3780" y="1853"/>
                  </a:moveTo>
                  <a:cubicBezTo>
                    <a:pt x="3779" y="1857"/>
                    <a:pt x="3777" y="1861"/>
                    <a:pt x="3775" y="1865"/>
                  </a:cubicBezTo>
                  <a:cubicBezTo>
                    <a:pt x="3762" y="1886"/>
                    <a:pt x="3737" y="1895"/>
                    <a:pt x="3713" y="1887"/>
                  </a:cubicBezTo>
                  <a:cubicBezTo>
                    <a:pt x="3685" y="1878"/>
                    <a:pt x="3670" y="1848"/>
                    <a:pt x="3679" y="1821"/>
                  </a:cubicBezTo>
                  <a:cubicBezTo>
                    <a:pt x="3680" y="1816"/>
                    <a:pt x="3682" y="1813"/>
                    <a:pt x="3684" y="1809"/>
                  </a:cubicBezTo>
                  <a:cubicBezTo>
                    <a:pt x="3697" y="1788"/>
                    <a:pt x="3723" y="1779"/>
                    <a:pt x="3746" y="1786"/>
                  </a:cubicBezTo>
                  <a:cubicBezTo>
                    <a:pt x="3774" y="1795"/>
                    <a:pt x="3789" y="1825"/>
                    <a:pt x="3780" y="1853"/>
                  </a:cubicBezTo>
                  <a:moveTo>
                    <a:pt x="2176" y="1939"/>
                  </a:moveTo>
                  <a:cubicBezTo>
                    <a:pt x="2155" y="1936"/>
                    <a:pt x="2136" y="1925"/>
                    <a:pt x="2123" y="1907"/>
                  </a:cubicBezTo>
                  <a:cubicBezTo>
                    <a:pt x="2110" y="1890"/>
                    <a:pt x="2104" y="1869"/>
                    <a:pt x="2107" y="1847"/>
                  </a:cubicBezTo>
                  <a:cubicBezTo>
                    <a:pt x="2109" y="1836"/>
                    <a:pt x="2113" y="1826"/>
                    <a:pt x="2119" y="1816"/>
                  </a:cubicBezTo>
                  <a:cubicBezTo>
                    <a:pt x="2136" y="1789"/>
                    <a:pt x="2167" y="1774"/>
                    <a:pt x="2199" y="1779"/>
                  </a:cubicBezTo>
                  <a:cubicBezTo>
                    <a:pt x="2221" y="1782"/>
                    <a:pt x="2240" y="1793"/>
                    <a:pt x="2253" y="1810"/>
                  </a:cubicBezTo>
                  <a:cubicBezTo>
                    <a:pt x="2266" y="1828"/>
                    <a:pt x="2271" y="1849"/>
                    <a:pt x="2268" y="1871"/>
                  </a:cubicBezTo>
                  <a:cubicBezTo>
                    <a:pt x="2266" y="1882"/>
                    <a:pt x="2262" y="1892"/>
                    <a:pt x="2257" y="1902"/>
                  </a:cubicBezTo>
                  <a:cubicBezTo>
                    <a:pt x="2240" y="1929"/>
                    <a:pt x="2208" y="1944"/>
                    <a:pt x="2176" y="1939"/>
                  </a:cubicBezTo>
                  <a:close/>
                  <a:moveTo>
                    <a:pt x="180" y="5090"/>
                  </a:moveTo>
                  <a:cubicBezTo>
                    <a:pt x="168" y="5072"/>
                    <a:pt x="168" y="5050"/>
                    <a:pt x="179" y="5032"/>
                  </a:cubicBezTo>
                  <a:cubicBezTo>
                    <a:pt x="183" y="5026"/>
                    <a:pt x="188" y="5020"/>
                    <a:pt x="194" y="5016"/>
                  </a:cubicBezTo>
                  <a:cubicBezTo>
                    <a:pt x="219" y="5000"/>
                    <a:pt x="252" y="5006"/>
                    <a:pt x="268" y="5031"/>
                  </a:cubicBezTo>
                  <a:cubicBezTo>
                    <a:pt x="280" y="5048"/>
                    <a:pt x="280" y="5071"/>
                    <a:pt x="269" y="5088"/>
                  </a:cubicBezTo>
                  <a:cubicBezTo>
                    <a:pt x="265" y="5095"/>
                    <a:pt x="260" y="5100"/>
                    <a:pt x="253" y="5104"/>
                  </a:cubicBezTo>
                  <a:cubicBezTo>
                    <a:pt x="229" y="5121"/>
                    <a:pt x="196" y="5114"/>
                    <a:pt x="180" y="5090"/>
                  </a:cubicBezTo>
                  <a:close/>
                  <a:moveTo>
                    <a:pt x="1054" y="5596"/>
                  </a:moveTo>
                  <a:cubicBezTo>
                    <a:pt x="1044" y="5563"/>
                    <a:pt x="1049" y="5528"/>
                    <a:pt x="1067" y="5498"/>
                  </a:cubicBezTo>
                  <a:cubicBezTo>
                    <a:pt x="1082" y="5474"/>
                    <a:pt x="1105" y="5456"/>
                    <a:pt x="1133" y="5447"/>
                  </a:cubicBezTo>
                  <a:cubicBezTo>
                    <a:pt x="1196" y="5428"/>
                    <a:pt x="1262" y="5463"/>
                    <a:pt x="1281" y="5526"/>
                  </a:cubicBezTo>
                  <a:cubicBezTo>
                    <a:pt x="1292" y="5559"/>
                    <a:pt x="1287" y="5594"/>
                    <a:pt x="1269" y="5624"/>
                  </a:cubicBezTo>
                  <a:cubicBezTo>
                    <a:pt x="1254" y="5648"/>
                    <a:pt x="1230" y="5666"/>
                    <a:pt x="1203" y="5674"/>
                  </a:cubicBezTo>
                  <a:cubicBezTo>
                    <a:pt x="1140" y="5694"/>
                    <a:pt x="1074" y="5659"/>
                    <a:pt x="1054" y="5596"/>
                  </a:cubicBezTo>
                  <a:moveTo>
                    <a:pt x="574" y="7793"/>
                  </a:moveTo>
                  <a:cubicBezTo>
                    <a:pt x="596" y="7820"/>
                    <a:pt x="599" y="7857"/>
                    <a:pt x="581" y="7887"/>
                  </a:cubicBezTo>
                  <a:cubicBezTo>
                    <a:pt x="576" y="7895"/>
                    <a:pt x="570" y="7901"/>
                    <a:pt x="563" y="7907"/>
                  </a:cubicBezTo>
                  <a:cubicBezTo>
                    <a:pt x="546" y="7921"/>
                    <a:pt x="525" y="7927"/>
                    <a:pt x="503" y="7925"/>
                  </a:cubicBezTo>
                  <a:cubicBezTo>
                    <a:pt x="482" y="7923"/>
                    <a:pt x="462" y="7912"/>
                    <a:pt x="449" y="7896"/>
                  </a:cubicBezTo>
                  <a:cubicBezTo>
                    <a:pt x="427" y="7869"/>
                    <a:pt x="424" y="7831"/>
                    <a:pt x="443" y="7801"/>
                  </a:cubicBezTo>
                  <a:cubicBezTo>
                    <a:pt x="447" y="7794"/>
                    <a:pt x="453" y="7787"/>
                    <a:pt x="460" y="7781"/>
                  </a:cubicBezTo>
                  <a:cubicBezTo>
                    <a:pt x="477" y="7768"/>
                    <a:pt x="498" y="7761"/>
                    <a:pt x="520" y="7763"/>
                  </a:cubicBezTo>
                  <a:cubicBezTo>
                    <a:pt x="541" y="7766"/>
                    <a:pt x="561" y="7776"/>
                    <a:pt x="574" y="7793"/>
                  </a:cubicBezTo>
                  <a:moveTo>
                    <a:pt x="4743" y="2375"/>
                  </a:moveTo>
                  <a:lnTo>
                    <a:pt x="5066" y="2664"/>
                  </a:lnTo>
                  <a:cubicBezTo>
                    <a:pt x="5056" y="2678"/>
                    <a:pt x="5052" y="2695"/>
                    <a:pt x="5056" y="2713"/>
                  </a:cubicBezTo>
                  <a:cubicBezTo>
                    <a:pt x="5059" y="2725"/>
                    <a:pt x="5065" y="2735"/>
                    <a:pt x="5073" y="2743"/>
                  </a:cubicBezTo>
                  <a:lnTo>
                    <a:pt x="4786" y="3187"/>
                  </a:lnTo>
                  <a:cubicBezTo>
                    <a:pt x="4767" y="3175"/>
                    <a:pt x="4746" y="3167"/>
                    <a:pt x="4724" y="3165"/>
                  </a:cubicBezTo>
                  <a:lnTo>
                    <a:pt x="4743" y="2375"/>
                  </a:lnTo>
                  <a:close/>
                  <a:moveTo>
                    <a:pt x="4750" y="3411"/>
                  </a:moveTo>
                  <a:cubicBezTo>
                    <a:pt x="4770" y="3405"/>
                    <a:pt x="4787" y="3395"/>
                    <a:pt x="4800" y="3381"/>
                  </a:cubicBezTo>
                  <a:lnTo>
                    <a:pt x="5100" y="3661"/>
                  </a:lnTo>
                  <a:cubicBezTo>
                    <a:pt x="5090" y="3675"/>
                    <a:pt x="5085" y="3692"/>
                    <a:pt x="5089" y="3710"/>
                  </a:cubicBezTo>
                  <a:cubicBezTo>
                    <a:pt x="5091" y="3718"/>
                    <a:pt x="5095" y="3726"/>
                    <a:pt x="5100" y="3732"/>
                  </a:cubicBezTo>
                  <a:cubicBezTo>
                    <a:pt x="5093" y="3741"/>
                    <a:pt x="5087" y="3750"/>
                    <a:pt x="5081" y="3760"/>
                  </a:cubicBezTo>
                  <a:cubicBezTo>
                    <a:pt x="5036" y="3832"/>
                    <a:pt x="5015" y="3914"/>
                    <a:pt x="5018" y="3997"/>
                  </a:cubicBezTo>
                  <a:lnTo>
                    <a:pt x="5015" y="3998"/>
                  </a:lnTo>
                  <a:cubicBezTo>
                    <a:pt x="4986" y="4004"/>
                    <a:pt x="4966" y="4031"/>
                    <a:pt x="4968" y="4060"/>
                  </a:cubicBezTo>
                  <a:lnTo>
                    <a:pt x="4354" y="4169"/>
                  </a:lnTo>
                  <a:cubicBezTo>
                    <a:pt x="4353" y="4167"/>
                    <a:pt x="4353" y="4164"/>
                    <a:pt x="4352" y="4161"/>
                  </a:cubicBezTo>
                  <a:cubicBezTo>
                    <a:pt x="4335" y="4105"/>
                    <a:pt x="4281" y="4070"/>
                    <a:pt x="4225" y="4073"/>
                  </a:cubicBezTo>
                  <a:lnTo>
                    <a:pt x="4166" y="3522"/>
                  </a:lnTo>
                  <a:cubicBezTo>
                    <a:pt x="4198" y="3515"/>
                    <a:pt x="4228" y="3497"/>
                    <a:pt x="4248" y="3468"/>
                  </a:cubicBezTo>
                  <a:cubicBezTo>
                    <a:pt x="4249" y="3466"/>
                    <a:pt x="4250" y="3464"/>
                    <a:pt x="4252" y="3462"/>
                  </a:cubicBezTo>
                  <a:cubicBezTo>
                    <a:pt x="4268" y="3435"/>
                    <a:pt x="4274" y="3405"/>
                    <a:pt x="4270" y="3376"/>
                  </a:cubicBezTo>
                  <a:lnTo>
                    <a:pt x="4589" y="3307"/>
                  </a:lnTo>
                  <a:cubicBezTo>
                    <a:pt x="4590" y="3314"/>
                    <a:pt x="4591" y="3321"/>
                    <a:pt x="4593" y="3328"/>
                  </a:cubicBezTo>
                  <a:cubicBezTo>
                    <a:pt x="4613" y="3394"/>
                    <a:pt x="4684" y="3431"/>
                    <a:pt x="4750" y="3411"/>
                  </a:cubicBezTo>
                  <a:moveTo>
                    <a:pt x="5170" y="4309"/>
                  </a:moveTo>
                  <a:cubicBezTo>
                    <a:pt x="5164" y="4321"/>
                    <a:pt x="5162" y="4335"/>
                    <a:pt x="5165" y="4349"/>
                  </a:cubicBezTo>
                  <a:cubicBezTo>
                    <a:pt x="5168" y="4363"/>
                    <a:pt x="5176" y="4374"/>
                    <a:pt x="5186" y="4382"/>
                  </a:cubicBezTo>
                  <a:lnTo>
                    <a:pt x="4816" y="4953"/>
                  </a:lnTo>
                  <a:cubicBezTo>
                    <a:pt x="4799" y="4943"/>
                    <a:pt x="4780" y="4937"/>
                    <a:pt x="4760" y="4935"/>
                  </a:cubicBezTo>
                  <a:cubicBezTo>
                    <a:pt x="4710" y="4932"/>
                    <a:pt x="4663" y="4956"/>
                    <a:pt x="4636" y="4998"/>
                  </a:cubicBezTo>
                  <a:cubicBezTo>
                    <a:pt x="4625" y="5016"/>
                    <a:pt x="4619" y="5037"/>
                    <a:pt x="4617" y="5058"/>
                  </a:cubicBezTo>
                  <a:cubicBezTo>
                    <a:pt x="4616" y="5069"/>
                    <a:pt x="4617" y="5079"/>
                    <a:pt x="4618" y="5090"/>
                  </a:cubicBezTo>
                  <a:lnTo>
                    <a:pt x="3646" y="5290"/>
                  </a:lnTo>
                  <a:cubicBezTo>
                    <a:pt x="3633" y="5245"/>
                    <a:pt x="3587" y="5218"/>
                    <a:pt x="3542" y="5229"/>
                  </a:cubicBezTo>
                  <a:lnTo>
                    <a:pt x="3540" y="5229"/>
                  </a:lnTo>
                  <a:lnTo>
                    <a:pt x="3431" y="4917"/>
                  </a:lnTo>
                  <a:cubicBezTo>
                    <a:pt x="3452" y="4907"/>
                    <a:pt x="3470" y="4892"/>
                    <a:pt x="3483" y="4873"/>
                  </a:cubicBezTo>
                  <a:cubicBezTo>
                    <a:pt x="3484" y="4871"/>
                    <a:pt x="3485" y="4869"/>
                    <a:pt x="3487" y="4867"/>
                  </a:cubicBezTo>
                  <a:cubicBezTo>
                    <a:pt x="3513" y="4825"/>
                    <a:pt x="3512" y="4773"/>
                    <a:pt x="3490" y="4732"/>
                  </a:cubicBezTo>
                  <a:lnTo>
                    <a:pt x="3791" y="4519"/>
                  </a:lnTo>
                  <a:lnTo>
                    <a:pt x="4021" y="4677"/>
                  </a:lnTo>
                  <a:cubicBezTo>
                    <a:pt x="4007" y="4703"/>
                    <a:pt x="4013" y="4734"/>
                    <a:pt x="4036" y="4753"/>
                  </a:cubicBezTo>
                  <a:cubicBezTo>
                    <a:pt x="4062" y="4773"/>
                    <a:pt x="4100" y="4769"/>
                    <a:pt x="4121" y="4743"/>
                  </a:cubicBezTo>
                  <a:cubicBezTo>
                    <a:pt x="4142" y="4717"/>
                    <a:pt x="4138" y="4679"/>
                    <a:pt x="4112" y="4658"/>
                  </a:cubicBezTo>
                  <a:cubicBezTo>
                    <a:pt x="4086" y="4638"/>
                    <a:pt x="4050" y="4642"/>
                    <a:pt x="4029" y="4666"/>
                  </a:cubicBezTo>
                  <a:lnTo>
                    <a:pt x="3804" y="4510"/>
                  </a:lnTo>
                  <a:lnTo>
                    <a:pt x="4133" y="4277"/>
                  </a:lnTo>
                  <a:cubicBezTo>
                    <a:pt x="4164" y="4316"/>
                    <a:pt x="4218" y="4334"/>
                    <a:pt x="4269" y="4319"/>
                  </a:cubicBezTo>
                  <a:cubicBezTo>
                    <a:pt x="4328" y="4300"/>
                    <a:pt x="4364" y="4243"/>
                    <a:pt x="4356" y="4183"/>
                  </a:cubicBezTo>
                  <a:lnTo>
                    <a:pt x="4971" y="4074"/>
                  </a:lnTo>
                  <a:cubicBezTo>
                    <a:pt x="4980" y="4103"/>
                    <a:pt x="5009" y="4121"/>
                    <a:pt x="5039" y="4116"/>
                  </a:cubicBezTo>
                  <a:cubicBezTo>
                    <a:pt x="5065" y="4194"/>
                    <a:pt x="5111" y="4260"/>
                    <a:pt x="5170" y="4309"/>
                  </a:cubicBezTo>
                  <a:moveTo>
                    <a:pt x="3062" y="4815"/>
                  </a:moveTo>
                  <a:cubicBezTo>
                    <a:pt x="3017" y="4696"/>
                    <a:pt x="2922" y="4608"/>
                    <a:pt x="2809" y="4567"/>
                  </a:cubicBezTo>
                  <a:cubicBezTo>
                    <a:pt x="2810" y="4560"/>
                    <a:pt x="2810" y="4551"/>
                    <a:pt x="2808" y="4543"/>
                  </a:cubicBezTo>
                  <a:cubicBezTo>
                    <a:pt x="2803" y="4521"/>
                    <a:pt x="2786" y="4505"/>
                    <a:pt x="2766" y="4499"/>
                  </a:cubicBezTo>
                  <a:lnTo>
                    <a:pt x="2805" y="4302"/>
                  </a:lnTo>
                  <a:cubicBezTo>
                    <a:pt x="2851" y="4309"/>
                    <a:pt x="2899" y="4290"/>
                    <a:pt x="2927" y="4249"/>
                  </a:cubicBezTo>
                  <a:cubicBezTo>
                    <a:pt x="2937" y="4234"/>
                    <a:pt x="2944" y="4217"/>
                    <a:pt x="2947" y="4200"/>
                  </a:cubicBezTo>
                  <a:lnTo>
                    <a:pt x="3327" y="4248"/>
                  </a:lnTo>
                  <a:cubicBezTo>
                    <a:pt x="3326" y="4256"/>
                    <a:pt x="3327" y="4264"/>
                    <a:pt x="3328" y="4272"/>
                  </a:cubicBezTo>
                  <a:cubicBezTo>
                    <a:pt x="3337" y="4308"/>
                    <a:pt x="3367" y="4334"/>
                    <a:pt x="3402" y="4339"/>
                  </a:cubicBezTo>
                  <a:lnTo>
                    <a:pt x="3382" y="4664"/>
                  </a:lnTo>
                  <a:cubicBezTo>
                    <a:pt x="3337" y="4661"/>
                    <a:pt x="3291" y="4681"/>
                    <a:pt x="3264" y="4721"/>
                  </a:cubicBezTo>
                  <a:cubicBezTo>
                    <a:pt x="3243" y="4752"/>
                    <a:pt x="3236" y="4787"/>
                    <a:pt x="3242" y="4820"/>
                  </a:cubicBezTo>
                  <a:lnTo>
                    <a:pt x="3127" y="4852"/>
                  </a:lnTo>
                  <a:cubicBezTo>
                    <a:pt x="3117" y="4826"/>
                    <a:pt x="3090" y="4810"/>
                    <a:pt x="3062" y="4815"/>
                  </a:cubicBezTo>
                  <a:moveTo>
                    <a:pt x="2344" y="4692"/>
                  </a:moveTo>
                  <a:cubicBezTo>
                    <a:pt x="2332" y="4685"/>
                    <a:pt x="2317" y="4683"/>
                    <a:pt x="2303" y="4686"/>
                  </a:cubicBezTo>
                  <a:cubicBezTo>
                    <a:pt x="2289" y="4690"/>
                    <a:pt x="2277" y="4698"/>
                    <a:pt x="2269" y="4708"/>
                  </a:cubicBezTo>
                  <a:lnTo>
                    <a:pt x="2018" y="4549"/>
                  </a:lnTo>
                  <a:cubicBezTo>
                    <a:pt x="2034" y="4520"/>
                    <a:pt x="2039" y="4485"/>
                    <a:pt x="2031" y="4453"/>
                  </a:cubicBezTo>
                  <a:lnTo>
                    <a:pt x="2706" y="4225"/>
                  </a:lnTo>
                  <a:cubicBezTo>
                    <a:pt x="2715" y="4247"/>
                    <a:pt x="2730" y="4267"/>
                    <a:pt x="2751" y="4281"/>
                  </a:cubicBezTo>
                  <a:cubicBezTo>
                    <a:pt x="2764" y="4290"/>
                    <a:pt x="2777" y="4296"/>
                    <a:pt x="2791" y="4299"/>
                  </a:cubicBezTo>
                  <a:lnTo>
                    <a:pt x="2752" y="4497"/>
                  </a:lnTo>
                  <a:cubicBezTo>
                    <a:pt x="2746" y="4497"/>
                    <a:pt x="2741" y="4497"/>
                    <a:pt x="2735" y="4498"/>
                  </a:cubicBezTo>
                  <a:cubicBezTo>
                    <a:pt x="2712" y="4504"/>
                    <a:pt x="2696" y="4522"/>
                    <a:pt x="2691" y="4543"/>
                  </a:cubicBezTo>
                  <a:cubicBezTo>
                    <a:pt x="2642" y="4541"/>
                    <a:pt x="2591" y="4546"/>
                    <a:pt x="2542" y="4562"/>
                  </a:cubicBezTo>
                  <a:cubicBezTo>
                    <a:pt x="2464" y="4585"/>
                    <a:pt x="2396" y="4631"/>
                    <a:pt x="2344" y="4692"/>
                  </a:cubicBezTo>
                  <a:moveTo>
                    <a:pt x="2659" y="3524"/>
                  </a:moveTo>
                  <a:lnTo>
                    <a:pt x="2659" y="3524"/>
                  </a:lnTo>
                  <a:cubicBezTo>
                    <a:pt x="2690" y="3514"/>
                    <a:pt x="2716" y="3494"/>
                    <a:pt x="2733" y="3467"/>
                  </a:cubicBezTo>
                  <a:cubicBezTo>
                    <a:pt x="2749" y="3442"/>
                    <a:pt x="2755" y="3413"/>
                    <a:pt x="2753" y="3385"/>
                  </a:cubicBezTo>
                  <a:lnTo>
                    <a:pt x="3261" y="3319"/>
                  </a:lnTo>
                  <a:lnTo>
                    <a:pt x="3262" y="3321"/>
                  </a:lnTo>
                  <a:cubicBezTo>
                    <a:pt x="3273" y="3368"/>
                    <a:pt x="3320" y="3398"/>
                    <a:pt x="3368" y="3387"/>
                  </a:cubicBezTo>
                  <a:cubicBezTo>
                    <a:pt x="3403" y="3379"/>
                    <a:pt x="3428" y="3351"/>
                    <a:pt x="3434" y="3318"/>
                  </a:cubicBezTo>
                  <a:lnTo>
                    <a:pt x="4006" y="3383"/>
                  </a:lnTo>
                  <a:cubicBezTo>
                    <a:pt x="4003" y="3426"/>
                    <a:pt x="4021" y="3469"/>
                    <a:pt x="4057" y="3497"/>
                  </a:cubicBezTo>
                  <a:lnTo>
                    <a:pt x="3825" y="3858"/>
                  </a:lnTo>
                  <a:cubicBezTo>
                    <a:pt x="3813" y="3852"/>
                    <a:pt x="3799" y="3850"/>
                    <a:pt x="3785" y="3853"/>
                  </a:cubicBezTo>
                  <a:cubicBezTo>
                    <a:pt x="3752" y="3861"/>
                    <a:pt x="3732" y="3893"/>
                    <a:pt x="3740" y="3925"/>
                  </a:cubicBezTo>
                  <a:cubicBezTo>
                    <a:pt x="3748" y="3958"/>
                    <a:pt x="3780" y="3978"/>
                    <a:pt x="3812" y="3970"/>
                  </a:cubicBezTo>
                  <a:cubicBezTo>
                    <a:pt x="3845" y="3963"/>
                    <a:pt x="3865" y="3930"/>
                    <a:pt x="3857" y="3898"/>
                  </a:cubicBezTo>
                  <a:cubicBezTo>
                    <a:pt x="3854" y="3885"/>
                    <a:pt x="3847" y="3874"/>
                    <a:pt x="3837" y="3865"/>
                  </a:cubicBezTo>
                  <a:lnTo>
                    <a:pt x="4069" y="3505"/>
                  </a:lnTo>
                  <a:cubicBezTo>
                    <a:pt x="4095" y="3521"/>
                    <a:pt x="4124" y="3527"/>
                    <a:pt x="4152" y="3524"/>
                  </a:cubicBezTo>
                  <a:lnTo>
                    <a:pt x="4211" y="4074"/>
                  </a:lnTo>
                  <a:cubicBezTo>
                    <a:pt x="4205" y="4075"/>
                    <a:pt x="4200" y="4076"/>
                    <a:pt x="4194" y="4078"/>
                  </a:cubicBezTo>
                  <a:cubicBezTo>
                    <a:pt x="4128" y="4098"/>
                    <a:pt x="4091" y="4169"/>
                    <a:pt x="4111" y="4235"/>
                  </a:cubicBezTo>
                  <a:cubicBezTo>
                    <a:pt x="4114" y="4246"/>
                    <a:pt x="4119" y="4256"/>
                    <a:pt x="4125" y="4265"/>
                  </a:cubicBezTo>
                  <a:lnTo>
                    <a:pt x="3791" y="4501"/>
                  </a:lnTo>
                  <a:lnTo>
                    <a:pt x="3492" y="4294"/>
                  </a:lnTo>
                  <a:cubicBezTo>
                    <a:pt x="3502" y="4276"/>
                    <a:pt x="3506" y="4253"/>
                    <a:pt x="3500" y="4231"/>
                  </a:cubicBezTo>
                  <a:cubicBezTo>
                    <a:pt x="3489" y="4184"/>
                    <a:pt x="3442" y="4154"/>
                    <a:pt x="3394" y="4165"/>
                  </a:cubicBezTo>
                  <a:cubicBezTo>
                    <a:pt x="3360" y="4174"/>
                    <a:pt x="3335" y="4201"/>
                    <a:pt x="3328" y="4234"/>
                  </a:cubicBezTo>
                  <a:lnTo>
                    <a:pt x="2949" y="4185"/>
                  </a:lnTo>
                  <a:cubicBezTo>
                    <a:pt x="2951" y="4143"/>
                    <a:pt x="2932" y="4100"/>
                    <a:pt x="2895" y="4074"/>
                  </a:cubicBezTo>
                  <a:cubicBezTo>
                    <a:pt x="2865" y="4054"/>
                    <a:pt x="2830" y="4048"/>
                    <a:pt x="2798" y="4054"/>
                  </a:cubicBezTo>
                  <a:lnTo>
                    <a:pt x="2659" y="3524"/>
                  </a:lnTo>
                  <a:close/>
                  <a:moveTo>
                    <a:pt x="3396" y="4666"/>
                  </a:moveTo>
                  <a:lnTo>
                    <a:pt x="3416" y="4340"/>
                  </a:lnTo>
                  <a:cubicBezTo>
                    <a:pt x="3422" y="4340"/>
                    <a:pt x="3429" y="4339"/>
                    <a:pt x="3435" y="4337"/>
                  </a:cubicBezTo>
                  <a:cubicBezTo>
                    <a:pt x="3455" y="4333"/>
                    <a:pt x="3472" y="4321"/>
                    <a:pt x="3484" y="4306"/>
                  </a:cubicBezTo>
                  <a:lnTo>
                    <a:pt x="3779" y="4510"/>
                  </a:lnTo>
                  <a:lnTo>
                    <a:pt x="3482" y="4720"/>
                  </a:lnTo>
                  <a:cubicBezTo>
                    <a:pt x="3473" y="4708"/>
                    <a:pt x="3462" y="4697"/>
                    <a:pt x="3449" y="4687"/>
                  </a:cubicBezTo>
                  <a:cubicBezTo>
                    <a:pt x="3433" y="4676"/>
                    <a:pt x="3415" y="4669"/>
                    <a:pt x="3396" y="4666"/>
                  </a:cubicBezTo>
                  <a:moveTo>
                    <a:pt x="3272" y="4735"/>
                  </a:moveTo>
                  <a:cubicBezTo>
                    <a:pt x="3273" y="4733"/>
                    <a:pt x="3274" y="4731"/>
                    <a:pt x="3276" y="4729"/>
                  </a:cubicBezTo>
                  <a:cubicBezTo>
                    <a:pt x="3313" y="4676"/>
                    <a:pt x="3387" y="4662"/>
                    <a:pt x="3441" y="4699"/>
                  </a:cubicBezTo>
                  <a:cubicBezTo>
                    <a:pt x="3495" y="4736"/>
                    <a:pt x="3508" y="4810"/>
                    <a:pt x="3471" y="4865"/>
                  </a:cubicBezTo>
                  <a:cubicBezTo>
                    <a:pt x="3453" y="4891"/>
                    <a:pt x="3426" y="4908"/>
                    <a:pt x="3395" y="4914"/>
                  </a:cubicBezTo>
                  <a:cubicBezTo>
                    <a:pt x="3363" y="4920"/>
                    <a:pt x="3332" y="4913"/>
                    <a:pt x="3306" y="4895"/>
                  </a:cubicBezTo>
                  <a:cubicBezTo>
                    <a:pt x="3254" y="4859"/>
                    <a:pt x="3239" y="4788"/>
                    <a:pt x="3272" y="4735"/>
                  </a:cubicBezTo>
                  <a:moveTo>
                    <a:pt x="4117" y="3275"/>
                  </a:moveTo>
                  <a:cubicBezTo>
                    <a:pt x="4148" y="3269"/>
                    <a:pt x="4180" y="3276"/>
                    <a:pt x="4206" y="3294"/>
                  </a:cubicBezTo>
                  <a:cubicBezTo>
                    <a:pt x="4260" y="3331"/>
                    <a:pt x="4274" y="3405"/>
                    <a:pt x="4236" y="3459"/>
                  </a:cubicBezTo>
                  <a:cubicBezTo>
                    <a:pt x="4199" y="3513"/>
                    <a:pt x="4125" y="3527"/>
                    <a:pt x="4071" y="3490"/>
                  </a:cubicBezTo>
                  <a:cubicBezTo>
                    <a:pt x="4019" y="3454"/>
                    <a:pt x="4004" y="3383"/>
                    <a:pt x="4037" y="3329"/>
                  </a:cubicBezTo>
                  <a:cubicBezTo>
                    <a:pt x="4038" y="3328"/>
                    <a:pt x="4039" y="3326"/>
                    <a:pt x="4041" y="3324"/>
                  </a:cubicBezTo>
                  <a:cubicBezTo>
                    <a:pt x="4059" y="3298"/>
                    <a:pt x="4086" y="3281"/>
                    <a:pt x="4117" y="3275"/>
                  </a:cubicBezTo>
                  <a:moveTo>
                    <a:pt x="4050" y="3292"/>
                  </a:moveTo>
                  <a:cubicBezTo>
                    <a:pt x="4042" y="3299"/>
                    <a:pt x="4035" y="3307"/>
                    <a:pt x="4029" y="3316"/>
                  </a:cubicBezTo>
                  <a:cubicBezTo>
                    <a:pt x="4018" y="3332"/>
                    <a:pt x="4011" y="3350"/>
                    <a:pt x="4007" y="3369"/>
                  </a:cubicBezTo>
                  <a:lnTo>
                    <a:pt x="3436" y="3304"/>
                  </a:lnTo>
                  <a:cubicBezTo>
                    <a:pt x="3436" y="3296"/>
                    <a:pt x="3435" y="3288"/>
                    <a:pt x="3434" y="3281"/>
                  </a:cubicBezTo>
                  <a:cubicBezTo>
                    <a:pt x="3425" y="3244"/>
                    <a:pt x="3394" y="3218"/>
                    <a:pt x="3358" y="3213"/>
                  </a:cubicBezTo>
                  <a:lnTo>
                    <a:pt x="3371" y="2916"/>
                  </a:lnTo>
                  <a:cubicBezTo>
                    <a:pt x="3374" y="2915"/>
                    <a:pt x="3377" y="2915"/>
                    <a:pt x="3380" y="2914"/>
                  </a:cubicBezTo>
                  <a:cubicBezTo>
                    <a:pt x="3405" y="2909"/>
                    <a:pt x="3422" y="2889"/>
                    <a:pt x="3426" y="2866"/>
                  </a:cubicBezTo>
                  <a:cubicBezTo>
                    <a:pt x="3470" y="2869"/>
                    <a:pt x="3515" y="2864"/>
                    <a:pt x="3559" y="2850"/>
                  </a:cubicBezTo>
                  <a:cubicBezTo>
                    <a:pt x="3580" y="2844"/>
                    <a:pt x="3601" y="2835"/>
                    <a:pt x="3620" y="2825"/>
                  </a:cubicBezTo>
                  <a:cubicBezTo>
                    <a:pt x="3634" y="2844"/>
                    <a:pt x="3659" y="2854"/>
                    <a:pt x="3683" y="2848"/>
                  </a:cubicBezTo>
                  <a:cubicBezTo>
                    <a:pt x="3689" y="2847"/>
                    <a:pt x="3695" y="2844"/>
                    <a:pt x="3700" y="2841"/>
                  </a:cubicBezTo>
                  <a:lnTo>
                    <a:pt x="4050" y="3292"/>
                  </a:lnTo>
                  <a:close/>
                  <a:moveTo>
                    <a:pt x="3617" y="2174"/>
                  </a:moveTo>
                  <a:cubicBezTo>
                    <a:pt x="3634" y="2183"/>
                    <a:pt x="3651" y="2194"/>
                    <a:pt x="3666" y="2205"/>
                  </a:cubicBezTo>
                  <a:cubicBezTo>
                    <a:pt x="3656" y="2219"/>
                    <a:pt x="3652" y="2237"/>
                    <a:pt x="3656" y="2254"/>
                  </a:cubicBezTo>
                  <a:cubicBezTo>
                    <a:pt x="3663" y="2287"/>
                    <a:pt x="3695" y="2307"/>
                    <a:pt x="3728" y="2300"/>
                  </a:cubicBezTo>
                  <a:cubicBezTo>
                    <a:pt x="3735" y="2298"/>
                    <a:pt x="3741" y="2295"/>
                    <a:pt x="3747" y="2291"/>
                  </a:cubicBezTo>
                  <a:cubicBezTo>
                    <a:pt x="3767" y="2320"/>
                    <a:pt x="3782" y="2352"/>
                    <a:pt x="3793" y="2386"/>
                  </a:cubicBezTo>
                  <a:cubicBezTo>
                    <a:pt x="3823" y="2486"/>
                    <a:pt x="3810" y="2594"/>
                    <a:pt x="3755" y="2682"/>
                  </a:cubicBezTo>
                  <a:cubicBezTo>
                    <a:pt x="3741" y="2704"/>
                    <a:pt x="3725" y="2725"/>
                    <a:pt x="3707" y="2743"/>
                  </a:cubicBezTo>
                  <a:cubicBezTo>
                    <a:pt x="3693" y="2732"/>
                    <a:pt x="3674" y="2727"/>
                    <a:pt x="3655" y="2731"/>
                  </a:cubicBezTo>
                  <a:cubicBezTo>
                    <a:pt x="3623" y="2739"/>
                    <a:pt x="3603" y="2771"/>
                    <a:pt x="3610" y="2803"/>
                  </a:cubicBezTo>
                  <a:cubicBezTo>
                    <a:pt x="3611" y="2807"/>
                    <a:pt x="3612" y="2810"/>
                    <a:pt x="3614" y="2813"/>
                  </a:cubicBezTo>
                  <a:cubicBezTo>
                    <a:pt x="3595" y="2822"/>
                    <a:pt x="3575" y="2830"/>
                    <a:pt x="3555" y="2837"/>
                  </a:cubicBezTo>
                  <a:cubicBezTo>
                    <a:pt x="3513" y="2850"/>
                    <a:pt x="3469" y="2855"/>
                    <a:pt x="3427" y="2852"/>
                  </a:cubicBezTo>
                  <a:cubicBezTo>
                    <a:pt x="3427" y="2849"/>
                    <a:pt x="3426" y="2845"/>
                    <a:pt x="3425" y="2842"/>
                  </a:cubicBezTo>
                  <a:cubicBezTo>
                    <a:pt x="3418" y="2809"/>
                    <a:pt x="3385" y="2789"/>
                    <a:pt x="3353" y="2797"/>
                  </a:cubicBezTo>
                  <a:cubicBezTo>
                    <a:pt x="3336" y="2801"/>
                    <a:pt x="3322" y="2812"/>
                    <a:pt x="3314" y="2827"/>
                  </a:cubicBezTo>
                  <a:cubicBezTo>
                    <a:pt x="3303" y="2822"/>
                    <a:pt x="3291" y="2817"/>
                    <a:pt x="3280" y="2811"/>
                  </a:cubicBezTo>
                  <a:cubicBezTo>
                    <a:pt x="3195" y="2766"/>
                    <a:pt x="3133" y="2691"/>
                    <a:pt x="3105" y="2599"/>
                  </a:cubicBezTo>
                  <a:cubicBezTo>
                    <a:pt x="3084" y="2533"/>
                    <a:pt x="3084" y="2464"/>
                    <a:pt x="3101" y="2399"/>
                  </a:cubicBezTo>
                  <a:cubicBezTo>
                    <a:pt x="3109" y="2400"/>
                    <a:pt x="3117" y="2400"/>
                    <a:pt x="3125" y="2398"/>
                  </a:cubicBezTo>
                  <a:cubicBezTo>
                    <a:pt x="3158" y="2391"/>
                    <a:pt x="3178" y="2358"/>
                    <a:pt x="3171" y="2326"/>
                  </a:cubicBezTo>
                  <a:cubicBezTo>
                    <a:pt x="3168" y="2312"/>
                    <a:pt x="3160" y="2301"/>
                    <a:pt x="3150" y="2292"/>
                  </a:cubicBezTo>
                  <a:cubicBezTo>
                    <a:pt x="3192" y="2229"/>
                    <a:pt x="3253" y="2181"/>
                    <a:pt x="3324" y="2155"/>
                  </a:cubicBezTo>
                  <a:cubicBezTo>
                    <a:pt x="3336" y="2180"/>
                    <a:pt x="3364" y="2194"/>
                    <a:pt x="3392" y="2188"/>
                  </a:cubicBezTo>
                  <a:cubicBezTo>
                    <a:pt x="3419" y="2182"/>
                    <a:pt x="3437" y="2159"/>
                    <a:pt x="3438" y="2133"/>
                  </a:cubicBezTo>
                  <a:cubicBezTo>
                    <a:pt x="3500" y="2131"/>
                    <a:pt x="3561" y="2145"/>
                    <a:pt x="3617" y="2174"/>
                  </a:cubicBezTo>
                  <a:close/>
                  <a:moveTo>
                    <a:pt x="2722" y="1579"/>
                  </a:moveTo>
                  <a:cubicBezTo>
                    <a:pt x="2709" y="1561"/>
                    <a:pt x="2704" y="1540"/>
                    <a:pt x="2707" y="1518"/>
                  </a:cubicBezTo>
                  <a:cubicBezTo>
                    <a:pt x="2709" y="1507"/>
                    <a:pt x="2712" y="1497"/>
                    <a:pt x="2718" y="1487"/>
                  </a:cubicBezTo>
                  <a:cubicBezTo>
                    <a:pt x="2735" y="1460"/>
                    <a:pt x="2767" y="1445"/>
                    <a:pt x="2799" y="1450"/>
                  </a:cubicBezTo>
                  <a:cubicBezTo>
                    <a:pt x="2843" y="1456"/>
                    <a:pt x="2874" y="1497"/>
                    <a:pt x="2868" y="1542"/>
                  </a:cubicBezTo>
                  <a:cubicBezTo>
                    <a:pt x="2866" y="1553"/>
                    <a:pt x="2862" y="1563"/>
                    <a:pt x="2856" y="1573"/>
                  </a:cubicBezTo>
                  <a:cubicBezTo>
                    <a:pt x="2839" y="1600"/>
                    <a:pt x="2808" y="1615"/>
                    <a:pt x="2776" y="1610"/>
                  </a:cubicBezTo>
                  <a:cubicBezTo>
                    <a:pt x="2754" y="1607"/>
                    <a:pt x="2735" y="1596"/>
                    <a:pt x="2722" y="1579"/>
                  </a:cubicBezTo>
                  <a:close/>
                  <a:moveTo>
                    <a:pt x="2792" y="1625"/>
                  </a:moveTo>
                  <a:cubicBezTo>
                    <a:pt x="2823" y="1623"/>
                    <a:pt x="2852" y="1607"/>
                    <a:pt x="2869" y="1580"/>
                  </a:cubicBezTo>
                  <a:cubicBezTo>
                    <a:pt x="2876" y="1569"/>
                    <a:pt x="2880" y="1557"/>
                    <a:pt x="2882" y="1544"/>
                  </a:cubicBezTo>
                  <a:cubicBezTo>
                    <a:pt x="2882" y="1540"/>
                    <a:pt x="2883" y="1537"/>
                    <a:pt x="2883" y="1533"/>
                  </a:cubicBezTo>
                  <a:lnTo>
                    <a:pt x="3137" y="1524"/>
                  </a:lnTo>
                  <a:cubicBezTo>
                    <a:pt x="3137" y="1532"/>
                    <a:pt x="3139" y="1540"/>
                    <a:pt x="3141" y="1548"/>
                  </a:cubicBezTo>
                  <a:cubicBezTo>
                    <a:pt x="3159" y="1608"/>
                    <a:pt x="3218" y="1644"/>
                    <a:pt x="3278" y="1636"/>
                  </a:cubicBezTo>
                  <a:lnTo>
                    <a:pt x="3362" y="2071"/>
                  </a:lnTo>
                  <a:cubicBezTo>
                    <a:pt x="3332" y="2080"/>
                    <a:pt x="3313" y="2111"/>
                    <a:pt x="3320" y="2142"/>
                  </a:cubicBezTo>
                  <a:cubicBezTo>
                    <a:pt x="3245" y="2169"/>
                    <a:pt x="3182" y="2219"/>
                    <a:pt x="3138" y="2285"/>
                  </a:cubicBezTo>
                  <a:cubicBezTo>
                    <a:pt x="3126" y="2279"/>
                    <a:pt x="3112" y="2277"/>
                    <a:pt x="3099" y="2280"/>
                  </a:cubicBezTo>
                  <a:cubicBezTo>
                    <a:pt x="3083" y="2284"/>
                    <a:pt x="3071" y="2293"/>
                    <a:pt x="3063" y="2305"/>
                  </a:cubicBezTo>
                  <a:lnTo>
                    <a:pt x="2889" y="2222"/>
                  </a:lnTo>
                  <a:cubicBezTo>
                    <a:pt x="2899" y="2196"/>
                    <a:pt x="2901" y="2166"/>
                    <a:pt x="2892" y="2137"/>
                  </a:cubicBezTo>
                  <a:cubicBezTo>
                    <a:pt x="2877" y="2086"/>
                    <a:pt x="2832" y="2053"/>
                    <a:pt x="2781" y="2049"/>
                  </a:cubicBezTo>
                  <a:lnTo>
                    <a:pt x="2792" y="1625"/>
                  </a:lnTo>
                  <a:close/>
                  <a:moveTo>
                    <a:pt x="2755" y="2299"/>
                  </a:moveTo>
                  <a:cubicBezTo>
                    <a:pt x="2772" y="2302"/>
                    <a:pt x="2791" y="2300"/>
                    <a:pt x="2809" y="2295"/>
                  </a:cubicBezTo>
                  <a:cubicBezTo>
                    <a:pt x="2842" y="2285"/>
                    <a:pt x="2867" y="2263"/>
                    <a:pt x="2882" y="2235"/>
                  </a:cubicBezTo>
                  <a:lnTo>
                    <a:pt x="3056" y="2318"/>
                  </a:lnTo>
                  <a:cubicBezTo>
                    <a:pt x="3052" y="2328"/>
                    <a:pt x="3050" y="2340"/>
                    <a:pt x="3053" y="2353"/>
                  </a:cubicBezTo>
                  <a:cubicBezTo>
                    <a:pt x="3058" y="2372"/>
                    <a:pt x="3071" y="2387"/>
                    <a:pt x="3088" y="2394"/>
                  </a:cubicBezTo>
                  <a:cubicBezTo>
                    <a:pt x="3069" y="2462"/>
                    <a:pt x="3070" y="2534"/>
                    <a:pt x="3091" y="2603"/>
                  </a:cubicBezTo>
                  <a:cubicBezTo>
                    <a:pt x="3120" y="2699"/>
                    <a:pt x="3185" y="2777"/>
                    <a:pt x="3274" y="2824"/>
                  </a:cubicBezTo>
                  <a:cubicBezTo>
                    <a:pt x="3285" y="2830"/>
                    <a:pt x="3297" y="2835"/>
                    <a:pt x="3309" y="2840"/>
                  </a:cubicBezTo>
                  <a:cubicBezTo>
                    <a:pt x="3306" y="2849"/>
                    <a:pt x="3306" y="2859"/>
                    <a:pt x="3308" y="2869"/>
                  </a:cubicBezTo>
                  <a:cubicBezTo>
                    <a:pt x="3314" y="2894"/>
                    <a:pt x="3333" y="2911"/>
                    <a:pt x="3356" y="2915"/>
                  </a:cubicBezTo>
                  <a:lnTo>
                    <a:pt x="3344" y="3213"/>
                  </a:lnTo>
                  <a:cubicBezTo>
                    <a:pt x="3339" y="3213"/>
                    <a:pt x="3333" y="3213"/>
                    <a:pt x="3327" y="3215"/>
                  </a:cubicBezTo>
                  <a:cubicBezTo>
                    <a:pt x="3285" y="3225"/>
                    <a:pt x="3257" y="3263"/>
                    <a:pt x="3259" y="3305"/>
                  </a:cubicBezTo>
                  <a:lnTo>
                    <a:pt x="2751" y="3371"/>
                  </a:lnTo>
                  <a:cubicBezTo>
                    <a:pt x="2750" y="3366"/>
                    <a:pt x="2749" y="3362"/>
                    <a:pt x="2747" y="3357"/>
                  </a:cubicBezTo>
                  <a:cubicBezTo>
                    <a:pt x="2737" y="3323"/>
                    <a:pt x="2714" y="3296"/>
                    <a:pt x="2682" y="3279"/>
                  </a:cubicBezTo>
                  <a:cubicBezTo>
                    <a:pt x="2670" y="3272"/>
                    <a:pt x="2656" y="3268"/>
                    <a:pt x="2643" y="3266"/>
                  </a:cubicBezTo>
                  <a:lnTo>
                    <a:pt x="2755" y="2299"/>
                  </a:lnTo>
                  <a:close/>
                  <a:moveTo>
                    <a:pt x="2507" y="3432"/>
                  </a:moveTo>
                  <a:cubicBezTo>
                    <a:pt x="2496" y="3399"/>
                    <a:pt x="2501" y="3363"/>
                    <a:pt x="2519" y="3334"/>
                  </a:cubicBezTo>
                  <a:cubicBezTo>
                    <a:pt x="2534" y="3310"/>
                    <a:pt x="2558" y="3292"/>
                    <a:pt x="2585" y="3283"/>
                  </a:cubicBezTo>
                  <a:cubicBezTo>
                    <a:pt x="2615" y="3274"/>
                    <a:pt x="2648" y="3277"/>
                    <a:pt x="2676" y="3292"/>
                  </a:cubicBezTo>
                  <a:cubicBezTo>
                    <a:pt x="2704" y="3307"/>
                    <a:pt x="2724" y="3331"/>
                    <a:pt x="2734" y="3362"/>
                  </a:cubicBezTo>
                  <a:cubicBezTo>
                    <a:pt x="2744" y="3394"/>
                    <a:pt x="2739" y="3430"/>
                    <a:pt x="2721" y="3459"/>
                  </a:cubicBezTo>
                  <a:cubicBezTo>
                    <a:pt x="2706" y="3484"/>
                    <a:pt x="2683" y="3502"/>
                    <a:pt x="2655" y="3510"/>
                  </a:cubicBezTo>
                  <a:cubicBezTo>
                    <a:pt x="2593" y="3530"/>
                    <a:pt x="2526" y="3494"/>
                    <a:pt x="2507" y="3432"/>
                  </a:cubicBezTo>
                  <a:moveTo>
                    <a:pt x="2645" y="3528"/>
                  </a:moveTo>
                  <a:lnTo>
                    <a:pt x="2784" y="4058"/>
                  </a:lnTo>
                  <a:cubicBezTo>
                    <a:pt x="2759" y="4066"/>
                    <a:pt x="2736" y="4082"/>
                    <a:pt x="2719" y="4106"/>
                  </a:cubicBezTo>
                  <a:cubicBezTo>
                    <a:pt x="2715" y="4113"/>
                    <a:pt x="2711" y="4119"/>
                    <a:pt x="2708" y="4126"/>
                  </a:cubicBezTo>
                  <a:lnTo>
                    <a:pt x="1997" y="3858"/>
                  </a:lnTo>
                  <a:cubicBezTo>
                    <a:pt x="2003" y="3837"/>
                    <a:pt x="2002" y="3814"/>
                    <a:pt x="1991" y="3794"/>
                  </a:cubicBezTo>
                  <a:lnTo>
                    <a:pt x="2512" y="3474"/>
                  </a:lnTo>
                  <a:cubicBezTo>
                    <a:pt x="2541" y="3515"/>
                    <a:pt x="2593" y="3537"/>
                    <a:pt x="2645" y="3528"/>
                  </a:cubicBezTo>
                  <a:close/>
                  <a:moveTo>
                    <a:pt x="1919" y="3922"/>
                  </a:moveTo>
                  <a:cubicBezTo>
                    <a:pt x="1931" y="3921"/>
                    <a:pt x="1943" y="3917"/>
                    <a:pt x="1955" y="3911"/>
                  </a:cubicBezTo>
                  <a:cubicBezTo>
                    <a:pt x="1972" y="3902"/>
                    <a:pt x="1984" y="3888"/>
                    <a:pt x="1992" y="3871"/>
                  </a:cubicBezTo>
                  <a:lnTo>
                    <a:pt x="2703" y="4140"/>
                  </a:lnTo>
                  <a:cubicBezTo>
                    <a:pt x="2695" y="4163"/>
                    <a:pt x="2695" y="4188"/>
                    <a:pt x="2702" y="4211"/>
                  </a:cubicBezTo>
                  <a:lnTo>
                    <a:pt x="2027" y="4439"/>
                  </a:lnTo>
                  <a:cubicBezTo>
                    <a:pt x="2015" y="4408"/>
                    <a:pt x="1994" y="4383"/>
                    <a:pt x="1965" y="4367"/>
                  </a:cubicBezTo>
                  <a:cubicBezTo>
                    <a:pt x="1950" y="4359"/>
                    <a:pt x="1933" y="4354"/>
                    <a:pt x="1917" y="4352"/>
                  </a:cubicBezTo>
                  <a:lnTo>
                    <a:pt x="1919" y="3922"/>
                  </a:lnTo>
                  <a:close/>
                  <a:moveTo>
                    <a:pt x="1845" y="4589"/>
                  </a:moveTo>
                  <a:cubicBezTo>
                    <a:pt x="1817" y="4574"/>
                    <a:pt x="1797" y="4549"/>
                    <a:pt x="1788" y="4519"/>
                  </a:cubicBezTo>
                  <a:cubicBezTo>
                    <a:pt x="1778" y="4486"/>
                    <a:pt x="1783" y="4451"/>
                    <a:pt x="1801" y="4422"/>
                  </a:cubicBezTo>
                  <a:cubicBezTo>
                    <a:pt x="1816" y="4397"/>
                    <a:pt x="1840" y="4379"/>
                    <a:pt x="1867" y="4371"/>
                  </a:cubicBezTo>
                  <a:cubicBezTo>
                    <a:pt x="1898" y="4362"/>
                    <a:pt x="1930" y="4365"/>
                    <a:pt x="1958" y="4380"/>
                  </a:cubicBezTo>
                  <a:cubicBezTo>
                    <a:pt x="1986" y="4395"/>
                    <a:pt x="2006" y="4420"/>
                    <a:pt x="2015" y="4450"/>
                  </a:cubicBezTo>
                  <a:cubicBezTo>
                    <a:pt x="2025" y="4483"/>
                    <a:pt x="2021" y="4518"/>
                    <a:pt x="2003" y="4547"/>
                  </a:cubicBezTo>
                  <a:cubicBezTo>
                    <a:pt x="1987" y="4572"/>
                    <a:pt x="1964" y="4590"/>
                    <a:pt x="1936" y="4598"/>
                  </a:cubicBezTo>
                  <a:cubicBezTo>
                    <a:pt x="1905" y="4607"/>
                    <a:pt x="1873" y="4604"/>
                    <a:pt x="1845" y="4589"/>
                  </a:cubicBezTo>
                  <a:close/>
                  <a:moveTo>
                    <a:pt x="2293" y="4800"/>
                  </a:moveTo>
                  <a:cubicBezTo>
                    <a:pt x="2304" y="4805"/>
                    <a:pt x="2317" y="4807"/>
                    <a:pt x="2330" y="4804"/>
                  </a:cubicBezTo>
                  <a:cubicBezTo>
                    <a:pt x="2363" y="4796"/>
                    <a:pt x="2383" y="4764"/>
                    <a:pt x="2375" y="4731"/>
                  </a:cubicBezTo>
                  <a:cubicBezTo>
                    <a:pt x="2372" y="4719"/>
                    <a:pt x="2365" y="4708"/>
                    <a:pt x="2356" y="4700"/>
                  </a:cubicBezTo>
                  <a:cubicBezTo>
                    <a:pt x="2406" y="4642"/>
                    <a:pt x="2472" y="4598"/>
                    <a:pt x="2546" y="4575"/>
                  </a:cubicBezTo>
                  <a:cubicBezTo>
                    <a:pt x="2594" y="4561"/>
                    <a:pt x="2642" y="4555"/>
                    <a:pt x="2689" y="4558"/>
                  </a:cubicBezTo>
                  <a:cubicBezTo>
                    <a:pt x="2689" y="4562"/>
                    <a:pt x="2689" y="4566"/>
                    <a:pt x="2690" y="4571"/>
                  </a:cubicBezTo>
                  <a:cubicBezTo>
                    <a:pt x="2698" y="4603"/>
                    <a:pt x="2731" y="4623"/>
                    <a:pt x="2763" y="4616"/>
                  </a:cubicBezTo>
                  <a:cubicBezTo>
                    <a:pt x="2782" y="4611"/>
                    <a:pt x="2797" y="4598"/>
                    <a:pt x="2804" y="4581"/>
                  </a:cubicBezTo>
                  <a:cubicBezTo>
                    <a:pt x="2913" y="4620"/>
                    <a:pt x="3004" y="4705"/>
                    <a:pt x="3048" y="4819"/>
                  </a:cubicBezTo>
                  <a:cubicBezTo>
                    <a:pt x="3022" y="4830"/>
                    <a:pt x="3006" y="4859"/>
                    <a:pt x="3013" y="4888"/>
                  </a:cubicBezTo>
                  <a:cubicBezTo>
                    <a:pt x="3020" y="4917"/>
                    <a:pt x="3046" y="4936"/>
                    <a:pt x="3075" y="4934"/>
                  </a:cubicBezTo>
                  <a:cubicBezTo>
                    <a:pt x="3081" y="5020"/>
                    <a:pt x="3061" y="5107"/>
                    <a:pt x="3015" y="5182"/>
                  </a:cubicBezTo>
                  <a:cubicBezTo>
                    <a:pt x="2963" y="5266"/>
                    <a:pt x="2882" y="5328"/>
                    <a:pt x="2787" y="5358"/>
                  </a:cubicBezTo>
                  <a:cubicBezTo>
                    <a:pt x="2698" y="5385"/>
                    <a:pt x="2605" y="5381"/>
                    <a:pt x="2520" y="5348"/>
                  </a:cubicBezTo>
                  <a:cubicBezTo>
                    <a:pt x="2524" y="5337"/>
                    <a:pt x="2525" y="5325"/>
                    <a:pt x="2522" y="5312"/>
                  </a:cubicBezTo>
                  <a:cubicBezTo>
                    <a:pt x="2515" y="5280"/>
                    <a:pt x="2482" y="5260"/>
                    <a:pt x="2450" y="5267"/>
                  </a:cubicBezTo>
                  <a:cubicBezTo>
                    <a:pt x="2436" y="5271"/>
                    <a:pt x="2424" y="5279"/>
                    <a:pt x="2416" y="5290"/>
                  </a:cubicBezTo>
                  <a:cubicBezTo>
                    <a:pt x="2383" y="5265"/>
                    <a:pt x="2355" y="5235"/>
                    <a:pt x="2331" y="5202"/>
                  </a:cubicBezTo>
                  <a:cubicBezTo>
                    <a:pt x="2347" y="5187"/>
                    <a:pt x="2356" y="5165"/>
                    <a:pt x="2350" y="5143"/>
                  </a:cubicBezTo>
                  <a:cubicBezTo>
                    <a:pt x="2343" y="5111"/>
                    <a:pt x="2311" y="5091"/>
                    <a:pt x="2279" y="5098"/>
                  </a:cubicBezTo>
                  <a:cubicBezTo>
                    <a:pt x="2278" y="5094"/>
                    <a:pt x="2277" y="5091"/>
                    <a:pt x="2275" y="5087"/>
                  </a:cubicBezTo>
                  <a:cubicBezTo>
                    <a:pt x="2246" y="4992"/>
                    <a:pt x="2253" y="4890"/>
                    <a:pt x="2293" y="4800"/>
                  </a:cubicBezTo>
                  <a:moveTo>
                    <a:pt x="2239" y="5186"/>
                  </a:moveTo>
                  <a:cubicBezTo>
                    <a:pt x="2252" y="5209"/>
                    <a:pt x="2279" y="5222"/>
                    <a:pt x="2305" y="5215"/>
                  </a:cubicBezTo>
                  <a:cubicBezTo>
                    <a:pt x="2310" y="5214"/>
                    <a:pt x="2315" y="5212"/>
                    <a:pt x="2320" y="5210"/>
                  </a:cubicBezTo>
                  <a:cubicBezTo>
                    <a:pt x="2344" y="5245"/>
                    <a:pt x="2374" y="5276"/>
                    <a:pt x="2408" y="5302"/>
                  </a:cubicBezTo>
                  <a:cubicBezTo>
                    <a:pt x="2403" y="5314"/>
                    <a:pt x="2402" y="5327"/>
                    <a:pt x="2405" y="5340"/>
                  </a:cubicBezTo>
                  <a:cubicBezTo>
                    <a:pt x="2408" y="5356"/>
                    <a:pt x="2418" y="5368"/>
                    <a:pt x="2430" y="5376"/>
                  </a:cubicBezTo>
                  <a:lnTo>
                    <a:pt x="2077" y="6001"/>
                  </a:lnTo>
                  <a:cubicBezTo>
                    <a:pt x="2038" y="5981"/>
                    <a:pt x="1992" y="5982"/>
                    <a:pt x="1955" y="6003"/>
                  </a:cubicBezTo>
                  <a:lnTo>
                    <a:pt x="1664" y="5558"/>
                  </a:lnTo>
                  <a:cubicBezTo>
                    <a:pt x="1673" y="5551"/>
                    <a:pt x="1681" y="5542"/>
                    <a:pt x="1687" y="5531"/>
                  </a:cubicBezTo>
                  <a:cubicBezTo>
                    <a:pt x="1701" y="5507"/>
                    <a:pt x="1702" y="5480"/>
                    <a:pt x="1692" y="5456"/>
                  </a:cubicBezTo>
                  <a:lnTo>
                    <a:pt x="2239" y="5186"/>
                  </a:lnTo>
                  <a:close/>
                  <a:moveTo>
                    <a:pt x="2116" y="6187"/>
                  </a:moveTo>
                  <a:cubicBezTo>
                    <a:pt x="2098" y="6213"/>
                    <a:pt x="2070" y="6231"/>
                    <a:pt x="2039" y="6236"/>
                  </a:cubicBezTo>
                  <a:cubicBezTo>
                    <a:pt x="2008" y="6242"/>
                    <a:pt x="1976" y="6235"/>
                    <a:pt x="1950" y="6217"/>
                  </a:cubicBezTo>
                  <a:cubicBezTo>
                    <a:pt x="1898" y="6181"/>
                    <a:pt x="1883" y="6111"/>
                    <a:pt x="1917" y="6057"/>
                  </a:cubicBezTo>
                  <a:cubicBezTo>
                    <a:pt x="1918" y="6055"/>
                    <a:pt x="1919" y="6054"/>
                    <a:pt x="1920" y="6052"/>
                  </a:cubicBezTo>
                  <a:cubicBezTo>
                    <a:pt x="1957" y="5998"/>
                    <a:pt x="2032" y="5985"/>
                    <a:pt x="2085" y="6022"/>
                  </a:cubicBezTo>
                  <a:cubicBezTo>
                    <a:pt x="2139" y="6059"/>
                    <a:pt x="2153" y="6133"/>
                    <a:pt x="2116" y="6187"/>
                  </a:cubicBezTo>
                  <a:moveTo>
                    <a:pt x="704" y="6311"/>
                  </a:moveTo>
                  <a:cubicBezTo>
                    <a:pt x="674" y="6211"/>
                    <a:pt x="688" y="6104"/>
                    <a:pt x="742" y="6015"/>
                  </a:cubicBezTo>
                  <a:cubicBezTo>
                    <a:pt x="788" y="5941"/>
                    <a:pt x="859" y="5886"/>
                    <a:pt x="942" y="5861"/>
                  </a:cubicBezTo>
                  <a:cubicBezTo>
                    <a:pt x="983" y="5848"/>
                    <a:pt x="1023" y="5843"/>
                    <a:pt x="1063" y="5845"/>
                  </a:cubicBezTo>
                  <a:cubicBezTo>
                    <a:pt x="1064" y="5857"/>
                    <a:pt x="1068" y="5869"/>
                    <a:pt x="1076" y="5879"/>
                  </a:cubicBezTo>
                  <a:cubicBezTo>
                    <a:pt x="1098" y="5905"/>
                    <a:pt x="1135" y="5909"/>
                    <a:pt x="1161" y="5888"/>
                  </a:cubicBezTo>
                  <a:cubicBezTo>
                    <a:pt x="1168" y="5882"/>
                    <a:pt x="1173" y="5876"/>
                    <a:pt x="1177" y="5869"/>
                  </a:cubicBezTo>
                  <a:cubicBezTo>
                    <a:pt x="1192" y="5875"/>
                    <a:pt x="1208" y="5882"/>
                    <a:pt x="1222" y="5890"/>
                  </a:cubicBezTo>
                  <a:cubicBezTo>
                    <a:pt x="1212" y="5910"/>
                    <a:pt x="1214" y="5936"/>
                    <a:pt x="1229" y="5955"/>
                  </a:cubicBezTo>
                  <a:cubicBezTo>
                    <a:pt x="1250" y="5981"/>
                    <a:pt x="1288" y="5985"/>
                    <a:pt x="1314" y="5964"/>
                  </a:cubicBezTo>
                  <a:lnTo>
                    <a:pt x="1315" y="5963"/>
                  </a:lnTo>
                  <a:cubicBezTo>
                    <a:pt x="1350" y="6001"/>
                    <a:pt x="1376" y="6046"/>
                    <a:pt x="1392" y="6099"/>
                  </a:cubicBezTo>
                  <a:cubicBezTo>
                    <a:pt x="1423" y="6198"/>
                    <a:pt x="1409" y="6306"/>
                    <a:pt x="1355" y="6394"/>
                  </a:cubicBezTo>
                  <a:cubicBezTo>
                    <a:pt x="1309" y="6468"/>
                    <a:pt x="1238" y="6523"/>
                    <a:pt x="1155" y="6549"/>
                  </a:cubicBezTo>
                  <a:cubicBezTo>
                    <a:pt x="1063" y="6577"/>
                    <a:pt x="965" y="6568"/>
                    <a:pt x="880" y="6523"/>
                  </a:cubicBezTo>
                  <a:cubicBezTo>
                    <a:pt x="870" y="6518"/>
                    <a:pt x="861" y="6512"/>
                    <a:pt x="852" y="6506"/>
                  </a:cubicBezTo>
                  <a:cubicBezTo>
                    <a:pt x="864" y="6485"/>
                    <a:pt x="863" y="6458"/>
                    <a:pt x="847" y="6437"/>
                  </a:cubicBezTo>
                  <a:cubicBezTo>
                    <a:pt x="826" y="6413"/>
                    <a:pt x="791" y="6408"/>
                    <a:pt x="765" y="6427"/>
                  </a:cubicBezTo>
                  <a:cubicBezTo>
                    <a:pt x="738" y="6393"/>
                    <a:pt x="718" y="6354"/>
                    <a:pt x="704" y="6311"/>
                  </a:cubicBezTo>
                  <a:moveTo>
                    <a:pt x="682" y="6736"/>
                  </a:moveTo>
                  <a:cubicBezTo>
                    <a:pt x="682" y="6722"/>
                    <a:pt x="681" y="6709"/>
                    <a:pt x="677" y="6696"/>
                  </a:cubicBezTo>
                  <a:cubicBezTo>
                    <a:pt x="671" y="6677"/>
                    <a:pt x="661" y="6660"/>
                    <a:pt x="648" y="6646"/>
                  </a:cubicBezTo>
                  <a:lnTo>
                    <a:pt x="765" y="6525"/>
                  </a:lnTo>
                  <a:cubicBezTo>
                    <a:pt x="787" y="6540"/>
                    <a:pt x="817" y="6540"/>
                    <a:pt x="838" y="6522"/>
                  </a:cubicBezTo>
                  <a:cubicBezTo>
                    <a:pt x="840" y="6521"/>
                    <a:pt x="841" y="6519"/>
                    <a:pt x="843" y="6518"/>
                  </a:cubicBezTo>
                  <a:cubicBezTo>
                    <a:pt x="853" y="6524"/>
                    <a:pt x="863" y="6530"/>
                    <a:pt x="874" y="6536"/>
                  </a:cubicBezTo>
                  <a:cubicBezTo>
                    <a:pt x="962" y="6582"/>
                    <a:pt x="1063" y="6592"/>
                    <a:pt x="1159" y="6562"/>
                  </a:cubicBezTo>
                  <a:cubicBezTo>
                    <a:pt x="1245" y="6536"/>
                    <a:pt x="1319" y="6479"/>
                    <a:pt x="1367" y="6402"/>
                  </a:cubicBezTo>
                  <a:cubicBezTo>
                    <a:pt x="1424" y="6310"/>
                    <a:pt x="1438" y="6198"/>
                    <a:pt x="1406" y="6094"/>
                  </a:cubicBezTo>
                  <a:cubicBezTo>
                    <a:pt x="1389" y="6040"/>
                    <a:pt x="1361" y="5992"/>
                    <a:pt x="1325" y="5952"/>
                  </a:cubicBezTo>
                  <a:cubicBezTo>
                    <a:pt x="1340" y="5931"/>
                    <a:pt x="1340" y="5901"/>
                    <a:pt x="1323" y="5879"/>
                  </a:cubicBezTo>
                  <a:cubicBezTo>
                    <a:pt x="1321" y="5877"/>
                    <a:pt x="1320" y="5876"/>
                    <a:pt x="1318" y="5874"/>
                  </a:cubicBezTo>
                  <a:lnTo>
                    <a:pt x="1562" y="5562"/>
                  </a:lnTo>
                  <a:cubicBezTo>
                    <a:pt x="1564" y="5563"/>
                    <a:pt x="1565" y="5564"/>
                    <a:pt x="1567" y="5565"/>
                  </a:cubicBezTo>
                  <a:cubicBezTo>
                    <a:pt x="1594" y="5581"/>
                    <a:pt x="1627" y="5580"/>
                    <a:pt x="1652" y="5566"/>
                  </a:cubicBezTo>
                  <a:lnTo>
                    <a:pt x="1942" y="6010"/>
                  </a:lnTo>
                  <a:cubicBezTo>
                    <a:pt x="1929" y="6019"/>
                    <a:pt x="1918" y="6030"/>
                    <a:pt x="1908" y="6044"/>
                  </a:cubicBezTo>
                  <a:cubicBezTo>
                    <a:pt x="1878" y="6088"/>
                    <a:pt x="1878" y="6144"/>
                    <a:pt x="1903" y="6187"/>
                  </a:cubicBezTo>
                  <a:lnTo>
                    <a:pt x="1092" y="6725"/>
                  </a:lnTo>
                  <a:cubicBezTo>
                    <a:pt x="1085" y="6717"/>
                    <a:pt x="1076" y="6709"/>
                    <a:pt x="1065" y="6703"/>
                  </a:cubicBezTo>
                  <a:cubicBezTo>
                    <a:pt x="1023" y="6679"/>
                    <a:pt x="969" y="6694"/>
                    <a:pt x="945" y="6737"/>
                  </a:cubicBezTo>
                  <a:cubicBezTo>
                    <a:pt x="940" y="6745"/>
                    <a:pt x="937" y="6754"/>
                    <a:pt x="935" y="6763"/>
                  </a:cubicBezTo>
                  <a:lnTo>
                    <a:pt x="682" y="6736"/>
                  </a:lnTo>
                  <a:close/>
                  <a:moveTo>
                    <a:pt x="1701" y="7449"/>
                  </a:moveTo>
                  <a:cubicBezTo>
                    <a:pt x="1702" y="7448"/>
                    <a:pt x="1703" y="7446"/>
                    <a:pt x="1705" y="7444"/>
                  </a:cubicBezTo>
                  <a:cubicBezTo>
                    <a:pt x="1715" y="7429"/>
                    <a:pt x="1729" y="7417"/>
                    <a:pt x="1744" y="7408"/>
                  </a:cubicBezTo>
                  <a:lnTo>
                    <a:pt x="1750" y="7405"/>
                  </a:lnTo>
                  <a:cubicBezTo>
                    <a:pt x="1788" y="7387"/>
                    <a:pt x="1833" y="7389"/>
                    <a:pt x="1870" y="7414"/>
                  </a:cubicBezTo>
                  <a:cubicBezTo>
                    <a:pt x="1923" y="7451"/>
                    <a:pt x="1937" y="7525"/>
                    <a:pt x="1900" y="7579"/>
                  </a:cubicBezTo>
                  <a:cubicBezTo>
                    <a:pt x="1863" y="7633"/>
                    <a:pt x="1789" y="7647"/>
                    <a:pt x="1735" y="7610"/>
                  </a:cubicBezTo>
                  <a:cubicBezTo>
                    <a:pt x="1683" y="7574"/>
                    <a:pt x="1668" y="7503"/>
                    <a:pt x="1701" y="7449"/>
                  </a:cubicBezTo>
                  <a:moveTo>
                    <a:pt x="945" y="8825"/>
                  </a:moveTo>
                  <a:cubicBezTo>
                    <a:pt x="860" y="8780"/>
                    <a:pt x="798" y="8705"/>
                    <a:pt x="769" y="8613"/>
                  </a:cubicBezTo>
                  <a:cubicBezTo>
                    <a:pt x="739" y="8513"/>
                    <a:pt x="752" y="8406"/>
                    <a:pt x="807" y="8317"/>
                  </a:cubicBezTo>
                  <a:cubicBezTo>
                    <a:pt x="853" y="8243"/>
                    <a:pt x="924" y="8188"/>
                    <a:pt x="1007" y="8163"/>
                  </a:cubicBezTo>
                  <a:cubicBezTo>
                    <a:pt x="1052" y="8149"/>
                    <a:pt x="1098" y="8144"/>
                    <a:pt x="1143" y="8148"/>
                  </a:cubicBezTo>
                  <a:cubicBezTo>
                    <a:pt x="1141" y="8164"/>
                    <a:pt x="1145" y="8181"/>
                    <a:pt x="1156" y="8194"/>
                  </a:cubicBezTo>
                  <a:cubicBezTo>
                    <a:pt x="1177" y="8220"/>
                    <a:pt x="1215" y="8224"/>
                    <a:pt x="1241" y="8203"/>
                  </a:cubicBezTo>
                  <a:cubicBezTo>
                    <a:pt x="1249" y="8196"/>
                    <a:pt x="1255" y="8187"/>
                    <a:pt x="1259" y="8177"/>
                  </a:cubicBezTo>
                  <a:cubicBezTo>
                    <a:pt x="1266" y="8181"/>
                    <a:pt x="1274" y="8184"/>
                    <a:pt x="1281" y="8188"/>
                  </a:cubicBezTo>
                  <a:cubicBezTo>
                    <a:pt x="1329" y="8214"/>
                    <a:pt x="1370" y="8249"/>
                    <a:pt x="1402" y="8291"/>
                  </a:cubicBezTo>
                  <a:cubicBezTo>
                    <a:pt x="1400" y="8292"/>
                    <a:pt x="1398" y="8293"/>
                    <a:pt x="1397" y="8294"/>
                  </a:cubicBezTo>
                  <a:cubicBezTo>
                    <a:pt x="1371" y="8316"/>
                    <a:pt x="1367" y="8353"/>
                    <a:pt x="1388" y="8379"/>
                  </a:cubicBezTo>
                  <a:cubicBezTo>
                    <a:pt x="1405" y="8400"/>
                    <a:pt x="1433" y="8406"/>
                    <a:pt x="1456" y="8397"/>
                  </a:cubicBezTo>
                  <a:lnTo>
                    <a:pt x="1457" y="8401"/>
                  </a:lnTo>
                  <a:cubicBezTo>
                    <a:pt x="1488" y="8500"/>
                    <a:pt x="1474" y="8608"/>
                    <a:pt x="1419" y="8696"/>
                  </a:cubicBezTo>
                  <a:cubicBezTo>
                    <a:pt x="1418" y="8698"/>
                    <a:pt x="1417" y="8699"/>
                    <a:pt x="1416" y="8701"/>
                  </a:cubicBezTo>
                  <a:cubicBezTo>
                    <a:pt x="1396" y="8693"/>
                    <a:pt x="1373" y="8695"/>
                    <a:pt x="1355" y="8710"/>
                  </a:cubicBezTo>
                  <a:cubicBezTo>
                    <a:pt x="1332" y="8729"/>
                    <a:pt x="1326" y="8761"/>
                    <a:pt x="1340" y="8786"/>
                  </a:cubicBezTo>
                  <a:cubicBezTo>
                    <a:pt x="1305" y="8815"/>
                    <a:pt x="1264" y="8837"/>
                    <a:pt x="1219" y="8851"/>
                  </a:cubicBezTo>
                  <a:cubicBezTo>
                    <a:pt x="1127" y="8879"/>
                    <a:pt x="1030" y="8870"/>
                    <a:pt x="945" y="8825"/>
                  </a:cubicBezTo>
                  <a:moveTo>
                    <a:pt x="1702" y="8942"/>
                  </a:moveTo>
                  <a:cubicBezTo>
                    <a:pt x="1707" y="8963"/>
                    <a:pt x="1703" y="8985"/>
                    <a:pt x="1692" y="9003"/>
                  </a:cubicBezTo>
                  <a:cubicBezTo>
                    <a:pt x="1680" y="9022"/>
                    <a:pt x="1663" y="9035"/>
                    <a:pt x="1641" y="9040"/>
                  </a:cubicBezTo>
                  <a:cubicBezTo>
                    <a:pt x="1620" y="9045"/>
                    <a:pt x="1599" y="9041"/>
                    <a:pt x="1580" y="9030"/>
                  </a:cubicBezTo>
                  <a:cubicBezTo>
                    <a:pt x="1562" y="9018"/>
                    <a:pt x="1549" y="9000"/>
                    <a:pt x="1544" y="8979"/>
                  </a:cubicBezTo>
                  <a:cubicBezTo>
                    <a:pt x="1539" y="8958"/>
                    <a:pt x="1543" y="8936"/>
                    <a:pt x="1554" y="8918"/>
                  </a:cubicBezTo>
                  <a:cubicBezTo>
                    <a:pt x="1565" y="8899"/>
                    <a:pt x="1583" y="8887"/>
                    <a:pt x="1604" y="8882"/>
                  </a:cubicBezTo>
                  <a:cubicBezTo>
                    <a:pt x="1648" y="8871"/>
                    <a:pt x="1692" y="8898"/>
                    <a:pt x="1702" y="8942"/>
                  </a:cubicBezTo>
                  <a:close/>
                  <a:moveTo>
                    <a:pt x="1648" y="8868"/>
                  </a:moveTo>
                  <a:cubicBezTo>
                    <a:pt x="1633" y="8864"/>
                    <a:pt x="1617" y="8864"/>
                    <a:pt x="1601" y="8868"/>
                  </a:cubicBezTo>
                  <a:cubicBezTo>
                    <a:pt x="1584" y="8872"/>
                    <a:pt x="1569" y="8880"/>
                    <a:pt x="1557" y="8892"/>
                  </a:cubicBezTo>
                  <a:lnTo>
                    <a:pt x="1442" y="8791"/>
                  </a:lnTo>
                  <a:cubicBezTo>
                    <a:pt x="1457" y="8769"/>
                    <a:pt x="1457" y="8740"/>
                    <a:pt x="1440" y="8718"/>
                  </a:cubicBezTo>
                  <a:cubicBezTo>
                    <a:pt x="1436" y="8714"/>
                    <a:pt x="1433" y="8711"/>
                    <a:pt x="1429" y="8708"/>
                  </a:cubicBezTo>
                  <a:cubicBezTo>
                    <a:pt x="1430" y="8707"/>
                    <a:pt x="1431" y="8705"/>
                    <a:pt x="1432" y="8704"/>
                  </a:cubicBezTo>
                  <a:cubicBezTo>
                    <a:pt x="1489" y="8612"/>
                    <a:pt x="1503" y="8500"/>
                    <a:pt x="1471" y="8396"/>
                  </a:cubicBezTo>
                  <a:cubicBezTo>
                    <a:pt x="1470" y="8394"/>
                    <a:pt x="1470" y="8392"/>
                    <a:pt x="1469" y="8390"/>
                  </a:cubicBezTo>
                  <a:lnTo>
                    <a:pt x="1473" y="8388"/>
                  </a:lnTo>
                  <a:cubicBezTo>
                    <a:pt x="1494" y="8370"/>
                    <a:pt x="1500" y="8341"/>
                    <a:pt x="1490" y="8317"/>
                  </a:cubicBezTo>
                  <a:lnTo>
                    <a:pt x="1849" y="8133"/>
                  </a:lnTo>
                  <a:cubicBezTo>
                    <a:pt x="1863" y="8156"/>
                    <a:pt x="1883" y="8173"/>
                    <a:pt x="1906" y="8184"/>
                  </a:cubicBezTo>
                  <a:lnTo>
                    <a:pt x="1648" y="8868"/>
                  </a:lnTo>
                  <a:close/>
                  <a:moveTo>
                    <a:pt x="2873" y="7793"/>
                  </a:moveTo>
                  <a:cubicBezTo>
                    <a:pt x="2892" y="7804"/>
                    <a:pt x="2904" y="7822"/>
                    <a:pt x="2909" y="7843"/>
                  </a:cubicBezTo>
                  <a:cubicBezTo>
                    <a:pt x="2914" y="7865"/>
                    <a:pt x="2911" y="7886"/>
                    <a:pt x="2899" y="7905"/>
                  </a:cubicBezTo>
                  <a:cubicBezTo>
                    <a:pt x="2888" y="7923"/>
                    <a:pt x="2870" y="7936"/>
                    <a:pt x="2849" y="7941"/>
                  </a:cubicBezTo>
                  <a:cubicBezTo>
                    <a:pt x="2805" y="7951"/>
                    <a:pt x="2762" y="7924"/>
                    <a:pt x="2751" y="7881"/>
                  </a:cubicBezTo>
                  <a:cubicBezTo>
                    <a:pt x="2746" y="7859"/>
                    <a:pt x="2750" y="7838"/>
                    <a:pt x="2761" y="7819"/>
                  </a:cubicBezTo>
                  <a:cubicBezTo>
                    <a:pt x="2765" y="7814"/>
                    <a:pt x="2769" y="7809"/>
                    <a:pt x="2774" y="7804"/>
                  </a:cubicBezTo>
                  <a:lnTo>
                    <a:pt x="2774" y="7805"/>
                  </a:lnTo>
                  <a:lnTo>
                    <a:pt x="2778" y="7800"/>
                  </a:lnTo>
                  <a:cubicBezTo>
                    <a:pt x="2788" y="7792"/>
                    <a:pt x="2799" y="7786"/>
                    <a:pt x="2812" y="7783"/>
                  </a:cubicBezTo>
                  <a:cubicBezTo>
                    <a:pt x="2833" y="7778"/>
                    <a:pt x="2855" y="7782"/>
                    <a:pt x="2873" y="7793"/>
                  </a:cubicBezTo>
                  <a:close/>
                  <a:moveTo>
                    <a:pt x="2762" y="7795"/>
                  </a:moveTo>
                  <a:cubicBezTo>
                    <a:pt x="2757" y="7800"/>
                    <a:pt x="2753" y="7806"/>
                    <a:pt x="2749" y="7812"/>
                  </a:cubicBezTo>
                  <a:cubicBezTo>
                    <a:pt x="2740" y="7827"/>
                    <a:pt x="2735" y="7844"/>
                    <a:pt x="2735" y="7862"/>
                  </a:cubicBezTo>
                  <a:lnTo>
                    <a:pt x="2077" y="8031"/>
                  </a:lnTo>
                  <a:cubicBezTo>
                    <a:pt x="2056" y="7965"/>
                    <a:pt x="1986" y="7928"/>
                    <a:pt x="1920" y="7949"/>
                  </a:cubicBezTo>
                  <a:cubicBezTo>
                    <a:pt x="1854" y="7969"/>
                    <a:pt x="1817" y="8040"/>
                    <a:pt x="1837" y="8106"/>
                  </a:cubicBezTo>
                  <a:cubicBezTo>
                    <a:pt x="1839" y="8111"/>
                    <a:pt x="1840" y="8116"/>
                    <a:pt x="1842" y="8120"/>
                  </a:cubicBezTo>
                  <a:lnTo>
                    <a:pt x="1483" y="8305"/>
                  </a:lnTo>
                  <a:lnTo>
                    <a:pt x="1481" y="8303"/>
                  </a:lnTo>
                  <a:cubicBezTo>
                    <a:pt x="1465" y="8283"/>
                    <a:pt x="1438" y="8276"/>
                    <a:pt x="1415" y="8284"/>
                  </a:cubicBezTo>
                  <a:cubicBezTo>
                    <a:pt x="1382" y="8240"/>
                    <a:pt x="1339" y="8202"/>
                    <a:pt x="1288" y="8176"/>
                  </a:cubicBezTo>
                  <a:cubicBezTo>
                    <a:pt x="1280" y="8171"/>
                    <a:pt x="1271" y="8167"/>
                    <a:pt x="1262" y="8163"/>
                  </a:cubicBezTo>
                  <a:cubicBezTo>
                    <a:pt x="1264" y="8148"/>
                    <a:pt x="1260" y="8131"/>
                    <a:pt x="1249" y="8118"/>
                  </a:cubicBezTo>
                  <a:cubicBezTo>
                    <a:pt x="1242" y="8108"/>
                    <a:pt x="1232" y="8102"/>
                    <a:pt x="1221" y="8099"/>
                  </a:cubicBezTo>
                  <a:lnTo>
                    <a:pt x="1264" y="7875"/>
                  </a:lnTo>
                  <a:cubicBezTo>
                    <a:pt x="1274" y="7876"/>
                    <a:pt x="1284" y="7876"/>
                    <a:pt x="1294" y="7873"/>
                  </a:cubicBezTo>
                  <a:cubicBezTo>
                    <a:pt x="1341" y="7862"/>
                    <a:pt x="1371" y="7815"/>
                    <a:pt x="1360" y="7767"/>
                  </a:cubicBezTo>
                  <a:cubicBezTo>
                    <a:pt x="1359" y="7764"/>
                    <a:pt x="1357" y="7761"/>
                    <a:pt x="1356" y="7758"/>
                  </a:cubicBezTo>
                  <a:lnTo>
                    <a:pt x="1688" y="7580"/>
                  </a:lnTo>
                  <a:cubicBezTo>
                    <a:pt x="1698" y="7596"/>
                    <a:pt x="1710" y="7610"/>
                    <a:pt x="1726" y="7621"/>
                  </a:cubicBezTo>
                  <a:cubicBezTo>
                    <a:pt x="1787" y="7663"/>
                    <a:pt x="1870" y="7648"/>
                    <a:pt x="1912" y="7588"/>
                  </a:cubicBezTo>
                  <a:cubicBezTo>
                    <a:pt x="1913" y="7586"/>
                    <a:pt x="1914" y="7584"/>
                    <a:pt x="1916" y="7582"/>
                  </a:cubicBezTo>
                  <a:cubicBezTo>
                    <a:pt x="1953" y="7522"/>
                    <a:pt x="1936" y="7443"/>
                    <a:pt x="1878" y="7402"/>
                  </a:cubicBezTo>
                  <a:cubicBezTo>
                    <a:pt x="1839" y="7375"/>
                    <a:pt x="1790" y="7372"/>
                    <a:pt x="1749" y="7390"/>
                  </a:cubicBezTo>
                  <a:lnTo>
                    <a:pt x="1522" y="6961"/>
                  </a:lnTo>
                  <a:cubicBezTo>
                    <a:pt x="1530" y="6956"/>
                    <a:pt x="1536" y="6949"/>
                    <a:pt x="1541" y="6941"/>
                  </a:cubicBezTo>
                  <a:cubicBezTo>
                    <a:pt x="1557" y="6912"/>
                    <a:pt x="1547" y="6875"/>
                    <a:pt x="1518" y="6859"/>
                  </a:cubicBezTo>
                  <a:cubicBezTo>
                    <a:pt x="1489" y="6843"/>
                    <a:pt x="1452" y="6853"/>
                    <a:pt x="1436" y="6882"/>
                  </a:cubicBezTo>
                  <a:cubicBezTo>
                    <a:pt x="1419" y="6911"/>
                    <a:pt x="1430" y="6948"/>
                    <a:pt x="1459" y="6964"/>
                  </a:cubicBezTo>
                  <a:cubicBezTo>
                    <a:pt x="1475" y="6973"/>
                    <a:pt x="1493" y="6974"/>
                    <a:pt x="1510" y="6968"/>
                  </a:cubicBezTo>
                  <a:lnTo>
                    <a:pt x="1736" y="7397"/>
                  </a:lnTo>
                  <a:cubicBezTo>
                    <a:pt x="1727" y="7402"/>
                    <a:pt x="1718" y="7408"/>
                    <a:pt x="1710" y="7416"/>
                  </a:cubicBezTo>
                  <a:lnTo>
                    <a:pt x="1090" y="6836"/>
                  </a:lnTo>
                  <a:cubicBezTo>
                    <a:pt x="1094" y="6832"/>
                    <a:pt x="1097" y="6828"/>
                    <a:pt x="1099" y="6823"/>
                  </a:cubicBezTo>
                  <a:cubicBezTo>
                    <a:pt x="1115" y="6796"/>
                    <a:pt x="1114" y="6763"/>
                    <a:pt x="1099" y="6737"/>
                  </a:cubicBezTo>
                  <a:lnTo>
                    <a:pt x="1911" y="6199"/>
                  </a:lnTo>
                  <a:cubicBezTo>
                    <a:pt x="1920" y="6211"/>
                    <a:pt x="1930" y="6221"/>
                    <a:pt x="1942" y="6229"/>
                  </a:cubicBezTo>
                  <a:cubicBezTo>
                    <a:pt x="1971" y="6249"/>
                    <a:pt x="2007" y="6257"/>
                    <a:pt x="2042" y="6251"/>
                  </a:cubicBezTo>
                  <a:cubicBezTo>
                    <a:pt x="2077" y="6244"/>
                    <a:pt x="2107" y="6225"/>
                    <a:pt x="2127" y="6195"/>
                  </a:cubicBezTo>
                  <a:cubicBezTo>
                    <a:pt x="2129" y="6193"/>
                    <a:pt x="2130" y="6192"/>
                    <a:pt x="2131" y="6190"/>
                  </a:cubicBezTo>
                  <a:cubicBezTo>
                    <a:pt x="2153" y="6154"/>
                    <a:pt x="2156" y="6112"/>
                    <a:pt x="2143" y="6075"/>
                  </a:cubicBezTo>
                  <a:lnTo>
                    <a:pt x="2533" y="5908"/>
                  </a:lnTo>
                  <a:cubicBezTo>
                    <a:pt x="2545" y="5926"/>
                    <a:pt x="2563" y="5939"/>
                    <a:pt x="2583" y="5945"/>
                  </a:cubicBezTo>
                  <a:lnTo>
                    <a:pt x="2249" y="7242"/>
                  </a:lnTo>
                  <a:cubicBezTo>
                    <a:pt x="2230" y="7238"/>
                    <a:pt x="2208" y="7239"/>
                    <a:pt x="2188" y="7245"/>
                  </a:cubicBezTo>
                  <a:cubicBezTo>
                    <a:pt x="2121" y="7266"/>
                    <a:pt x="2084" y="7336"/>
                    <a:pt x="2105" y="7402"/>
                  </a:cubicBezTo>
                  <a:cubicBezTo>
                    <a:pt x="2125" y="7469"/>
                    <a:pt x="2196" y="7506"/>
                    <a:pt x="2262" y="7486"/>
                  </a:cubicBezTo>
                  <a:cubicBezTo>
                    <a:pt x="2285" y="7479"/>
                    <a:pt x="2305" y="7465"/>
                    <a:pt x="2319" y="7448"/>
                  </a:cubicBezTo>
                  <a:lnTo>
                    <a:pt x="2762" y="7795"/>
                  </a:lnTo>
                  <a:close/>
                  <a:moveTo>
                    <a:pt x="2837" y="6987"/>
                  </a:moveTo>
                  <a:cubicBezTo>
                    <a:pt x="2803" y="7016"/>
                    <a:pt x="2751" y="7010"/>
                    <a:pt x="2723" y="6976"/>
                  </a:cubicBezTo>
                  <a:cubicBezTo>
                    <a:pt x="2701" y="6949"/>
                    <a:pt x="2699" y="6911"/>
                    <a:pt x="2717" y="6882"/>
                  </a:cubicBezTo>
                  <a:cubicBezTo>
                    <a:pt x="2722" y="6874"/>
                    <a:pt x="2728" y="6867"/>
                    <a:pt x="2735" y="6862"/>
                  </a:cubicBezTo>
                  <a:cubicBezTo>
                    <a:pt x="2769" y="6833"/>
                    <a:pt x="2820" y="6838"/>
                    <a:pt x="2849" y="6873"/>
                  </a:cubicBezTo>
                  <a:cubicBezTo>
                    <a:pt x="2871" y="6900"/>
                    <a:pt x="2873" y="6938"/>
                    <a:pt x="2855" y="6967"/>
                  </a:cubicBezTo>
                  <a:cubicBezTo>
                    <a:pt x="2850" y="6975"/>
                    <a:pt x="2844" y="6982"/>
                    <a:pt x="2837" y="6987"/>
                  </a:cubicBezTo>
                  <a:close/>
                  <a:moveTo>
                    <a:pt x="2881" y="6933"/>
                  </a:moveTo>
                  <a:cubicBezTo>
                    <a:pt x="2883" y="6909"/>
                    <a:pt x="2876" y="6884"/>
                    <a:pt x="2860" y="6864"/>
                  </a:cubicBezTo>
                  <a:cubicBezTo>
                    <a:pt x="2827" y="6823"/>
                    <a:pt x="2766" y="6817"/>
                    <a:pt x="2726" y="6850"/>
                  </a:cubicBezTo>
                  <a:cubicBezTo>
                    <a:pt x="2717" y="6857"/>
                    <a:pt x="2710" y="6865"/>
                    <a:pt x="2705" y="6874"/>
                  </a:cubicBezTo>
                  <a:cubicBezTo>
                    <a:pt x="2685" y="6907"/>
                    <a:pt x="2686" y="6948"/>
                    <a:pt x="2708" y="6979"/>
                  </a:cubicBezTo>
                  <a:lnTo>
                    <a:pt x="2322" y="7285"/>
                  </a:lnTo>
                  <a:cubicBezTo>
                    <a:pt x="2307" y="7267"/>
                    <a:pt x="2286" y="7253"/>
                    <a:pt x="2263" y="7245"/>
                  </a:cubicBezTo>
                  <a:lnTo>
                    <a:pt x="2597" y="5948"/>
                  </a:lnTo>
                  <a:cubicBezTo>
                    <a:pt x="2607" y="5949"/>
                    <a:pt x="2617" y="5949"/>
                    <a:pt x="2628" y="5946"/>
                  </a:cubicBezTo>
                  <a:cubicBezTo>
                    <a:pt x="2661" y="5939"/>
                    <a:pt x="2685" y="5913"/>
                    <a:pt x="2693" y="5882"/>
                  </a:cubicBezTo>
                  <a:lnTo>
                    <a:pt x="2974" y="5921"/>
                  </a:lnTo>
                  <a:cubicBezTo>
                    <a:pt x="2973" y="5939"/>
                    <a:pt x="2978" y="5957"/>
                    <a:pt x="2989" y="5971"/>
                  </a:cubicBezTo>
                  <a:cubicBezTo>
                    <a:pt x="3013" y="6000"/>
                    <a:pt x="3055" y="6004"/>
                    <a:pt x="3084" y="5980"/>
                  </a:cubicBezTo>
                  <a:cubicBezTo>
                    <a:pt x="3090" y="5976"/>
                    <a:pt x="3095" y="5970"/>
                    <a:pt x="3099" y="5964"/>
                  </a:cubicBezTo>
                  <a:cubicBezTo>
                    <a:pt x="3114" y="5939"/>
                    <a:pt x="3112" y="5908"/>
                    <a:pt x="3094" y="5885"/>
                  </a:cubicBezTo>
                  <a:cubicBezTo>
                    <a:pt x="3070" y="5857"/>
                    <a:pt x="3028" y="5852"/>
                    <a:pt x="2999" y="5876"/>
                  </a:cubicBezTo>
                  <a:cubicBezTo>
                    <a:pt x="2993" y="5881"/>
                    <a:pt x="2988" y="5886"/>
                    <a:pt x="2984" y="5893"/>
                  </a:cubicBezTo>
                  <a:cubicBezTo>
                    <a:pt x="2981" y="5897"/>
                    <a:pt x="2979" y="5902"/>
                    <a:pt x="2978" y="5907"/>
                  </a:cubicBezTo>
                  <a:lnTo>
                    <a:pt x="2695" y="5868"/>
                  </a:lnTo>
                  <a:cubicBezTo>
                    <a:pt x="2696" y="5859"/>
                    <a:pt x="2696" y="5849"/>
                    <a:pt x="2694" y="5840"/>
                  </a:cubicBezTo>
                  <a:cubicBezTo>
                    <a:pt x="2682" y="5793"/>
                    <a:pt x="2635" y="5763"/>
                    <a:pt x="2587" y="5774"/>
                  </a:cubicBezTo>
                  <a:cubicBezTo>
                    <a:pt x="2540" y="5786"/>
                    <a:pt x="2510" y="5833"/>
                    <a:pt x="2522" y="5881"/>
                  </a:cubicBezTo>
                  <a:cubicBezTo>
                    <a:pt x="2523" y="5886"/>
                    <a:pt x="2525" y="5891"/>
                    <a:pt x="2527" y="5895"/>
                  </a:cubicBezTo>
                  <a:lnTo>
                    <a:pt x="2138" y="6061"/>
                  </a:lnTo>
                  <a:cubicBezTo>
                    <a:pt x="2128" y="6041"/>
                    <a:pt x="2113" y="6024"/>
                    <a:pt x="2094" y="6010"/>
                  </a:cubicBezTo>
                  <a:lnTo>
                    <a:pt x="2090" y="6008"/>
                  </a:lnTo>
                  <a:lnTo>
                    <a:pt x="2443" y="5383"/>
                  </a:lnTo>
                  <a:cubicBezTo>
                    <a:pt x="2454" y="5387"/>
                    <a:pt x="2466" y="5388"/>
                    <a:pt x="2477" y="5385"/>
                  </a:cubicBezTo>
                  <a:cubicBezTo>
                    <a:pt x="2492" y="5381"/>
                    <a:pt x="2504" y="5373"/>
                    <a:pt x="2512" y="5361"/>
                  </a:cubicBezTo>
                  <a:cubicBezTo>
                    <a:pt x="2601" y="5396"/>
                    <a:pt x="2699" y="5400"/>
                    <a:pt x="2792" y="5371"/>
                  </a:cubicBezTo>
                  <a:cubicBezTo>
                    <a:pt x="2889" y="5341"/>
                    <a:pt x="2973" y="5277"/>
                    <a:pt x="3027" y="5190"/>
                  </a:cubicBezTo>
                  <a:cubicBezTo>
                    <a:pt x="3075" y="5112"/>
                    <a:pt x="3096" y="5021"/>
                    <a:pt x="3089" y="4932"/>
                  </a:cubicBezTo>
                  <a:cubicBezTo>
                    <a:pt x="3117" y="4923"/>
                    <a:pt x="3135" y="4895"/>
                    <a:pt x="3131" y="4865"/>
                  </a:cubicBezTo>
                  <a:lnTo>
                    <a:pt x="3245" y="4834"/>
                  </a:lnTo>
                  <a:cubicBezTo>
                    <a:pt x="3254" y="4863"/>
                    <a:pt x="3271" y="4888"/>
                    <a:pt x="3298" y="4907"/>
                  </a:cubicBezTo>
                  <a:cubicBezTo>
                    <a:pt x="3327" y="4927"/>
                    <a:pt x="3362" y="4934"/>
                    <a:pt x="3397" y="4928"/>
                  </a:cubicBezTo>
                  <a:cubicBezTo>
                    <a:pt x="3404" y="4927"/>
                    <a:pt x="3411" y="4925"/>
                    <a:pt x="3418" y="4922"/>
                  </a:cubicBezTo>
                  <a:lnTo>
                    <a:pt x="3526" y="5234"/>
                  </a:lnTo>
                  <a:cubicBezTo>
                    <a:pt x="3488" y="5251"/>
                    <a:pt x="3466" y="5293"/>
                    <a:pt x="3476" y="5335"/>
                  </a:cubicBezTo>
                  <a:cubicBezTo>
                    <a:pt x="3478" y="5345"/>
                    <a:pt x="3482" y="5354"/>
                    <a:pt x="3488" y="5362"/>
                  </a:cubicBezTo>
                  <a:lnTo>
                    <a:pt x="3329" y="5484"/>
                  </a:lnTo>
                  <a:cubicBezTo>
                    <a:pt x="3307" y="5462"/>
                    <a:pt x="3272" y="5459"/>
                    <a:pt x="3248" y="5479"/>
                  </a:cubicBezTo>
                  <a:cubicBezTo>
                    <a:pt x="3222" y="5500"/>
                    <a:pt x="3218" y="5538"/>
                    <a:pt x="3239" y="5564"/>
                  </a:cubicBezTo>
                  <a:cubicBezTo>
                    <a:pt x="3260" y="5590"/>
                    <a:pt x="3298" y="5594"/>
                    <a:pt x="3324" y="5573"/>
                  </a:cubicBezTo>
                  <a:cubicBezTo>
                    <a:pt x="3348" y="5554"/>
                    <a:pt x="3353" y="5521"/>
                    <a:pt x="3338" y="5495"/>
                  </a:cubicBezTo>
                  <a:lnTo>
                    <a:pt x="3497" y="5374"/>
                  </a:lnTo>
                  <a:cubicBezTo>
                    <a:pt x="3517" y="5397"/>
                    <a:pt x="3549" y="5408"/>
                    <a:pt x="3582" y="5401"/>
                  </a:cubicBezTo>
                  <a:cubicBezTo>
                    <a:pt x="3626" y="5390"/>
                    <a:pt x="3654" y="5348"/>
                    <a:pt x="3649" y="5304"/>
                  </a:cubicBezTo>
                  <a:lnTo>
                    <a:pt x="4622" y="5104"/>
                  </a:lnTo>
                  <a:cubicBezTo>
                    <a:pt x="4634" y="5150"/>
                    <a:pt x="4671" y="5186"/>
                    <a:pt x="4719" y="5197"/>
                  </a:cubicBezTo>
                  <a:lnTo>
                    <a:pt x="4579" y="5734"/>
                  </a:lnTo>
                  <a:lnTo>
                    <a:pt x="4577" y="5734"/>
                  </a:lnTo>
                  <a:cubicBezTo>
                    <a:pt x="4541" y="5729"/>
                    <a:pt x="4507" y="5746"/>
                    <a:pt x="4489" y="5775"/>
                  </a:cubicBezTo>
                  <a:lnTo>
                    <a:pt x="4315" y="5681"/>
                  </a:lnTo>
                  <a:lnTo>
                    <a:pt x="4301" y="5568"/>
                  </a:lnTo>
                  <a:cubicBezTo>
                    <a:pt x="4333" y="5560"/>
                    <a:pt x="4352" y="5528"/>
                    <a:pt x="4345" y="5496"/>
                  </a:cubicBezTo>
                  <a:cubicBezTo>
                    <a:pt x="4337" y="5464"/>
                    <a:pt x="4305" y="5444"/>
                    <a:pt x="4272" y="5451"/>
                  </a:cubicBezTo>
                  <a:cubicBezTo>
                    <a:pt x="4240" y="5459"/>
                    <a:pt x="4220" y="5491"/>
                    <a:pt x="4227" y="5524"/>
                  </a:cubicBezTo>
                  <a:cubicBezTo>
                    <a:pt x="4234" y="5552"/>
                    <a:pt x="4259" y="5571"/>
                    <a:pt x="4287" y="5570"/>
                  </a:cubicBezTo>
                  <a:lnTo>
                    <a:pt x="4299" y="5673"/>
                  </a:lnTo>
                  <a:lnTo>
                    <a:pt x="4012" y="5518"/>
                  </a:lnTo>
                  <a:cubicBezTo>
                    <a:pt x="4015" y="5512"/>
                    <a:pt x="4018" y="5505"/>
                    <a:pt x="4019" y="5498"/>
                  </a:cubicBezTo>
                  <a:cubicBezTo>
                    <a:pt x="4021" y="5480"/>
                    <a:pt x="4017" y="5462"/>
                    <a:pt x="4006" y="5448"/>
                  </a:cubicBezTo>
                  <a:cubicBezTo>
                    <a:pt x="3995" y="5434"/>
                    <a:pt x="3980" y="5424"/>
                    <a:pt x="3962" y="5422"/>
                  </a:cubicBezTo>
                  <a:cubicBezTo>
                    <a:pt x="3935" y="5418"/>
                    <a:pt x="3909" y="5430"/>
                    <a:pt x="3895" y="5453"/>
                  </a:cubicBezTo>
                  <a:cubicBezTo>
                    <a:pt x="3890" y="5461"/>
                    <a:pt x="3887" y="5470"/>
                    <a:pt x="3885" y="5479"/>
                  </a:cubicBezTo>
                  <a:cubicBezTo>
                    <a:pt x="3880" y="5516"/>
                    <a:pt x="3906" y="5550"/>
                    <a:pt x="3942" y="5555"/>
                  </a:cubicBezTo>
                  <a:cubicBezTo>
                    <a:pt x="3966" y="5559"/>
                    <a:pt x="3990" y="5549"/>
                    <a:pt x="4005" y="5530"/>
                  </a:cubicBezTo>
                  <a:lnTo>
                    <a:pt x="4301" y="5690"/>
                  </a:lnTo>
                  <a:lnTo>
                    <a:pt x="4321" y="5860"/>
                  </a:lnTo>
                  <a:lnTo>
                    <a:pt x="4070" y="5908"/>
                  </a:lnTo>
                  <a:cubicBezTo>
                    <a:pt x="4061" y="5878"/>
                    <a:pt x="4030" y="5860"/>
                    <a:pt x="3999" y="5867"/>
                  </a:cubicBezTo>
                  <a:cubicBezTo>
                    <a:pt x="3967" y="5875"/>
                    <a:pt x="3946" y="5907"/>
                    <a:pt x="3954" y="5940"/>
                  </a:cubicBezTo>
                  <a:cubicBezTo>
                    <a:pt x="3962" y="5972"/>
                    <a:pt x="3994" y="5992"/>
                    <a:pt x="4027" y="5984"/>
                  </a:cubicBezTo>
                  <a:cubicBezTo>
                    <a:pt x="4056" y="5978"/>
                    <a:pt x="4075" y="5951"/>
                    <a:pt x="4073" y="5922"/>
                  </a:cubicBezTo>
                  <a:lnTo>
                    <a:pt x="4323" y="5874"/>
                  </a:lnTo>
                  <a:lnTo>
                    <a:pt x="4459" y="7022"/>
                  </a:lnTo>
                  <a:cubicBezTo>
                    <a:pt x="4454" y="7023"/>
                    <a:pt x="4449" y="7024"/>
                    <a:pt x="4444" y="7026"/>
                  </a:cubicBezTo>
                  <a:cubicBezTo>
                    <a:pt x="4394" y="7041"/>
                    <a:pt x="4360" y="7085"/>
                    <a:pt x="4355" y="7134"/>
                  </a:cubicBezTo>
                  <a:lnTo>
                    <a:pt x="4217" y="7129"/>
                  </a:lnTo>
                  <a:cubicBezTo>
                    <a:pt x="4217" y="7124"/>
                    <a:pt x="4217" y="7118"/>
                    <a:pt x="4215" y="7113"/>
                  </a:cubicBezTo>
                  <a:cubicBezTo>
                    <a:pt x="4209" y="7086"/>
                    <a:pt x="4186" y="7068"/>
                    <a:pt x="4159" y="7067"/>
                  </a:cubicBezTo>
                  <a:cubicBezTo>
                    <a:pt x="4157" y="7037"/>
                    <a:pt x="4151" y="7007"/>
                    <a:pt x="4142" y="6978"/>
                  </a:cubicBezTo>
                  <a:cubicBezTo>
                    <a:pt x="4109" y="6870"/>
                    <a:pt x="4035" y="6782"/>
                    <a:pt x="3935" y="6729"/>
                  </a:cubicBezTo>
                  <a:cubicBezTo>
                    <a:pt x="3835" y="6676"/>
                    <a:pt x="3721" y="6665"/>
                    <a:pt x="3612" y="6699"/>
                  </a:cubicBezTo>
                  <a:cubicBezTo>
                    <a:pt x="3514" y="6729"/>
                    <a:pt x="3431" y="6793"/>
                    <a:pt x="3377" y="6880"/>
                  </a:cubicBezTo>
                  <a:cubicBezTo>
                    <a:pt x="3360" y="6909"/>
                    <a:pt x="3346" y="6939"/>
                    <a:pt x="3335" y="6970"/>
                  </a:cubicBezTo>
                  <a:cubicBezTo>
                    <a:pt x="3328" y="6969"/>
                    <a:pt x="3320" y="6969"/>
                    <a:pt x="3313" y="6971"/>
                  </a:cubicBezTo>
                  <a:cubicBezTo>
                    <a:pt x="3295" y="6975"/>
                    <a:pt x="3280" y="6987"/>
                    <a:pt x="3273" y="7003"/>
                  </a:cubicBezTo>
                  <a:lnTo>
                    <a:pt x="2881" y="6933"/>
                  </a:lnTo>
                  <a:close/>
                  <a:moveTo>
                    <a:pt x="2992" y="5910"/>
                  </a:moveTo>
                  <a:cubicBezTo>
                    <a:pt x="2993" y="5907"/>
                    <a:pt x="2994" y="5903"/>
                    <a:pt x="2996" y="5900"/>
                  </a:cubicBezTo>
                  <a:cubicBezTo>
                    <a:pt x="2999" y="5895"/>
                    <a:pt x="3003" y="5891"/>
                    <a:pt x="3008" y="5887"/>
                  </a:cubicBezTo>
                  <a:cubicBezTo>
                    <a:pt x="3031" y="5868"/>
                    <a:pt x="3064" y="5872"/>
                    <a:pt x="3083" y="5894"/>
                  </a:cubicBezTo>
                  <a:cubicBezTo>
                    <a:pt x="3097" y="5912"/>
                    <a:pt x="3099" y="5937"/>
                    <a:pt x="3087" y="5956"/>
                  </a:cubicBezTo>
                  <a:cubicBezTo>
                    <a:pt x="3084" y="5961"/>
                    <a:pt x="3080" y="5965"/>
                    <a:pt x="3075" y="5969"/>
                  </a:cubicBezTo>
                  <a:cubicBezTo>
                    <a:pt x="3052" y="5988"/>
                    <a:pt x="3019" y="5984"/>
                    <a:pt x="3000" y="5962"/>
                  </a:cubicBezTo>
                  <a:cubicBezTo>
                    <a:pt x="2991" y="5951"/>
                    <a:pt x="2987" y="5937"/>
                    <a:pt x="2989" y="5923"/>
                  </a:cubicBezTo>
                  <a:lnTo>
                    <a:pt x="2992" y="5910"/>
                  </a:lnTo>
                  <a:close/>
                  <a:moveTo>
                    <a:pt x="4477" y="5809"/>
                  </a:moveTo>
                  <a:cubicBezTo>
                    <a:pt x="4476" y="5816"/>
                    <a:pt x="4476" y="5824"/>
                    <a:pt x="4476" y="5831"/>
                  </a:cubicBezTo>
                  <a:lnTo>
                    <a:pt x="4335" y="5857"/>
                  </a:lnTo>
                  <a:lnTo>
                    <a:pt x="4317" y="5699"/>
                  </a:lnTo>
                  <a:lnTo>
                    <a:pt x="4482" y="5788"/>
                  </a:lnTo>
                  <a:cubicBezTo>
                    <a:pt x="4480" y="5795"/>
                    <a:pt x="4478" y="5801"/>
                    <a:pt x="4477" y="5809"/>
                  </a:cubicBezTo>
                  <a:moveTo>
                    <a:pt x="3944" y="5541"/>
                  </a:moveTo>
                  <a:cubicBezTo>
                    <a:pt x="3915" y="5537"/>
                    <a:pt x="3895" y="5510"/>
                    <a:pt x="3899" y="5481"/>
                  </a:cubicBezTo>
                  <a:cubicBezTo>
                    <a:pt x="3901" y="5474"/>
                    <a:pt x="3903" y="5467"/>
                    <a:pt x="3907" y="5460"/>
                  </a:cubicBezTo>
                  <a:cubicBezTo>
                    <a:pt x="3918" y="5442"/>
                    <a:pt x="3939" y="5433"/>
                    <a:pt x="3960" y="5436"/>
                  </a:cubicBezTo>
                  <a:cubicBezTo>
                    <a:pt x="3974" y="5438"/>
                    <a:pt x="3986" y="5445"/>
                    <a:pt x="3995" y="5457"/>
                  </a:cubicBezTo>
                  <a:cubicBezTo>
                    <a:pt x="4003" y="5468"/>
                    <a:pt x="4007" y="5482"/>
                    <a:pt x="4005" y="5496"/>
                  </a:cubicBezTo>
                  <a:cubicBezTo>
                    <a:pt x="4004" y="5503"/>
                    <a:pt x="4001" y="5510"/>
                    <a:pt x="3997" y="5516"/>
                  </a:cubicBezTo>
                  <a:cubicBezTo>
                    <a:pt x="3986" y="5534"/>
                    <a:pt x="3965" y="5544"/>
                    <a:pt x="3944" y="5541"/>
                  </a:cubicBezTo>
                  <a:close/>
                  <a:moveTo>
                    <a:pt x="3346" y="7224"/>
                  </a:moveTo>
                  <a:cubicBezTo>
                    <a:pt x="3333" y="7180"/>
                    <a:pt x="3327" y="7135"/>
                    <a:pt x="3328" y="7090"/>
                  </a:cubicBezTo>
                  <a:cubicBezTo>
                    <a:pt x="3332" y="7090"/>
                    <a:pt x="3336" y="7089"/>
                    <a:pt x="3340" y="7088"/>
                  </a:cubicBezTo>
                  <a:cubicBezTo>
                    <a:pt x="3373" y="7080"/>
                    <a:pt x="3393" y="7048"/>
                    <a:pt x="3385" y="7016"/>
                  </a:cubicBezTo>
                  <a:cubicBezTo>
                    <a:pt x="3381" y="6996"/>
                    <a:pt x="3367" y="6981"/>
                    <a:pt x="3349" y="6974"/>
                  </a:cubicBezTo>
                  <a:cubicBezTo>
                    <a:pt x="3359" y="6944"/>
                    <a:pt x="3372" y="6915"/>
                    <a:pt x="3389" y="6888"/>
                  </a:cubicBezTo>
                  <a:cubicBezTo>
                    <a:pt x="3441" y="6804"/>
                    <a:pt x="3522" y="6741"/>
                    <a:pt x="3617" y="6712"/>
                  </a:cubicBezTo>
                  <a:cubicBezTo>
                    <a:pt x="3721" y="6680"/>
                    <a:pt x="3832" y="6690"/>
                    <a:pt x="3929" y="6741"/>
                  </a:cubicBezTo>
                  <a:cubicBezTo>
                    <a:pt x="4025" y="6793"/>
                    <a:pt x="4096" y="6878"/>
                    <a:pt x="4128" y="6983"/>
                  </a:cubicBezTo>
                  <a:cubicBezTo>
                    <a:pt x="4137" y="7011"/>
                    <a:pt x="4143" y="7039"/>
                    <a:pt x="4145" y="7068"/>
                  </a:cubicBezTo>
                  <a:lnTo>
                    <a:pt x="4143" y="7068"/>
                  </a:lnTo>
                  <a:cubicBezTo>
                    <a:pt x="4111" y="7076"/>
                    <a:pt x="4090" y="7108"/>
                    <a:pt x="4098" y="7141"/>
                  </a:cubicBezTo>
                  <a:cubicBezTo>
                    <a:pt x="4103" y="7162"/>
                    <a:pt x="4119" y="7178"/>
                    <a:pt x="4138" y="7184"/>
                  </a:cubicBezTo>
                  <a:cubicBezTo>
                    <a:pt x="4129" y="7231"/>
                    <a:pt x="4111" y="7277"/>
                    <a:pt x="4085" y="7319"/>
                  </a:cubicBezTo>
                  <a:cubicBezTo>
                    <a:pt x="4033" y="7403"/>
                    <a:pt x="3953" y="7465"/>
                    <a:pt x="3858" y="7495"/>
                  </a:cubicBezTo>
                  <a:cubicBezTo>
                    <a:pt x="3754" y="7527"/>
                    <a:pt x="3643" y="7516"/>
                    <a:pt x="3546" y="7465"/>
                  </a:cubicBezTo>
                  <a:cubicBezTo>
                    <a:pt x="3538" y="7461"/>
                    <a:pt x="3531" y="7457"/>
                    <a:pt x="3523" y="7452"/>
                  </a:cubicBezTo>
                  <a:cubicBezTo>
                    <a:pt x="3527" y="7442"/>
                    <a:pt x="3527" y="7431"/>
                    <a:pt x="3525" y="7419"/>
                  </a:cubicBezTo>
                  <a:cubicBezTo>
                    <a:pt x="3517" y="7387"/>
                    <a:pt x="3485" y="7367"/>
                    <a:pt x="3452" y="7374"/>
                  </a:cubicBezTo>
                  <a:cubicBezTo>
                    <a:pt x="3446" y="7376"/>
                    <a:pt x="3441" y="7378"/>
                    <a:pt x="3436" y="7381"/>
                  </a:cubicBezTo>
                  <a:cubicBezTo>
                    <a:pt x="3395" y="7337"/>
                    <a:pt x="3364" y="7283"/>
                    <a:pt x="3346" y="7224"/>
                  </a:cubicBezTo>
                  <a:moveTo>
                    <a:pt x="4085" y="7749"/>
                  </a:moveTo>
                  <a:cubicBezTo>
                    <a:pt x="4084" y="7760"/>
                    <a:pt x="4080" y="7771"/>
                    <a:pt x="4074" y="7780"/>
                  </a:cubicBezTo>
                  <a:cubicBezTo>
                    <a:pt x="4057" y="7808"/>
                    <a:pt x="4025" y="7823"/>
                    <a:pt x="3993" y="7818"/>
                  </a:cubicBezTo>
                  <a:cubicBezTo>
                    <a:pt x="3972" y="7815"/>
                    <a:pt x="3953" y="7804"/>
                    <a:pt x="3940" y="7786"/>
                  </a:cubicBezTo>
                  <a:cubicBezTo>
                    <a:pt x="3927" y="7769"/>
                    <a:pt x="3921" y="7748"/>
                    <a:pt x="3925" y="7726"/>
                  </a:cubicBezTo>
                  <a:cubicBezTo>
                    <a:pt x="3926" y="7715"/>
                    <a:pt x="3930" y="7704"/>
                    <a:pt x="3936" y="7695"/>
                  </a:cubicBezTo>
                  <a:cubicBezTo>
                    <a:pt x="3953" y="7668"/>
                    <a:pt x="3984" y="7653"/>
                    <a:pt x="4016" y="7657"/>
                  </a:cubicBezTo>
                  <a:cubicBezTo>
                    <a:pt x="4061" y="7664"/>
                    <a:pt x="4091" y="7705"/>
                    <a:pt x="4085" y="7749"/>
                  </a:cubicBezTo>
                  <a:close/>
                  <a:moveTo>
                    <a:pt x="4063" y="7662"/>
                  </a:moveTo>
                  <a:cubicBezTo>
                    <a:pt x="4050" y="7652"/>
                    <a:pt x="4035" y="7646"/>
                    <a:pt x="4018" y="7643"/>
                  </a:cubicBezTo>
                  <a:cubicBezTo>
                    <a:pt x="3981" y="7638"/>
                    <a:pt x="3944" y="7655"/>
                    <a:pt x="3924" y="7687"/>
                  </a:cubicBezTo>
                  <a:cubicBezTo>
                    <a:pt x="3918" y="7697"/>
                    <a:pt x="3914" y="7707"/>
                    <a:pt x="3911" y="7718"/>
                  </a:cubicBezTo>
                  <a:lnTo>
                    <a:pt x="3373" y="7728"/>
                  </a:lnTo>
                  <a:cubicBezTo>
                    <a:pt x="3372" y="7719"/>
                    <a:pt x="3370" y="7710"/>
                    <a:pt x="3368" y="7701"/>
                  </a:cubicBezTo>
                  <a:cubicBezTo>
                    <a:pt x="3361" y="7678"/>
                    <a:pt x="3347" y="7659"/>
                    <a:pt x="3331" y="7644"/>
                  </a:cubicBezTo>
                  <a:lnTo>
                    <a:pt x="3441" y="7488"/>
                  </a:lnTo>
                  <a:cubicBezTo>
                    <a:pt x="3453" y="7493"/>
                    <a:pt x="3466" y="7495"/>
                    <a:pt x="3480" y="7492"/>
                  </a:cubicBezTo>
                  <a:cubicBezTo>
                    <a:pt x="3496" y="7488"/>
                    <a:pt x="3509" y="7478"/>
                    <a:pt x="3517" y="7465"/>
                  </a:cubicBezTo>
                  <a:cubicBezTo>
                    <a:pt x="3524" y="7470"/>
                    <a:pt x="3532" y="7474"/>
                    <a:pt x="3539" y="7478"/>
                  </a:cubicBezTo>
                  <a:cubicBezTo>
                    <a:pt x="3639" y="7531"/>
                    <a:pt x="3754" y="7542"/>
                    <a:pt x="3862" y="7508"/>
                  </a:cubicBezTo>
                  <a:cubicBezTo>
                    <a:pt x="3960" y="7478"/>
                    <a:pt x="4044" y="7413"/>
                    <a:pt x="4098" y="7326"/>
                  </a:cubicBezTo>
                  <a:cubicBezTo>
                    <a:pt x="4124" y="7283"/>
                    <a:pt x="4143" y="7236"/>
                    <a:pt x="4153" y="7187"/>
                  </a:cubicBezTo>
                  <a:cubicBezTo>
                    <a:pt x="4158" y="7187"/>
                    <a:pt x="4164" y="7187"/>
                    <a:pt x="4171" y="7186"/>
                  </a:cubicBezTo>
                  <a:cubicBezTo>
                    <a:pt x="4193" y="7180"/>
                    <a:pt x="4209" y="7164"/>
                    <a:pt x="4215" y="7143"/>
                  </a:cubicBezTo>
                  <a:lnTo>
                    <a:pt x="4355" y="7149"/>
                  </a:lnTo>
                  <a:cubicBezTo>
                    <a:pt x="4355" y="7160"/>
                    <a:pt x="4357" y="7172"/>
                    <a:pt x="4360" y="7183"/>
                  </a:cubicBezTo>
                  <a:cubicBezTo>
                    <a:pt x="4368" y="7206"/>
                    <a:pt x="4381" y="7225"/>
                    <a:pt x="4397" y="7240"/>
                  </a:cubicBezTo>
                  <a:lnTo>
                    <a:pt x="4063" y="7662"/>
                  </a:lnTo>
                  <a:close/>
                  <a:moveTo>
                    <a:pt x="4496" y="7021"/>
                  </a:moveTo>
                  <a:cubicBezTo>
                    <a:pt x="4488" y="7020"/>
                    <a:pt x="4481" y="7020"/>
                    <a:pt x="4473" y="7021"/>
                  </a:cubicBezTo>
                  <a:lnTo>
                    <a:pt x="4337" y="5872"/>
                  </a:lnTo>
                  <a:lnTo>
                    <a:pt x="4479" y="5845"/>
                  </a:lnTo>
                  <a:cubicBezTo>
                    <a:pt x="4488" y="5878"/>
                    <a:pt x="4516" y="5904"/>
                    <a:pt x="4551" y="5909"/>
                  </a:cubicBezTo>
                  <a:cubicBezTo>
                    <a:pt x="4572" y="5912"/>
                    <a:pt x="4592" y="5907"/>
                    <a:pt x="4609" y="5897"/>
                  </a:cubicBezTo>
                  <a:lnTo>
                    <a:pt x="4683" y="5998"/>
                  </a:lnTo>
                  <a:cubicBezTo>
                    <a:pt x="4680" y="6001"/>
                    <a:pt x="4678" y="6004"/>
                    <a:pt x="4676" y="6008"/>
                  </a:cubicBezTo>
                  <a:cubicBezTo>
                    <a:pt x="4666" y="6023"/>
                    <a:pt x="4663" y="6041"/>
                    <a:pt x="4667" y="6058"/>
                  </a:cubicBezTo>
                  <a:cubicBezTo>
                    <a:pt x="4676" y="6095"/>
                    <a:pt x="4712" y="6117"/>
                    <a:pt x="4748" y="6109"/>
                  </a:cubicBezTo>
                  <a:cubicBezTo>
                    <a:pt x="4766" y="6105"/>
                    <a:pt x="4781" y="6094"/>
                    <a:pt x="4791" y="6079"/>
                  </a:cubicBezTo>
                  <a:cubicBezTo>
                    <a:pt x="4800" y="6064"/>
                    <a:pt x="4803" y="6046"/>
                    <a:pt x="4799" y="6028"/>
                  </a:cubicBezTo>
                  <a:cubicBezTo>
                    <a:pt x="4791" y="5992"/>
                    <a:pt x="4755" y="5969"/>
                    <a:pt x="4718" y="5977"/>
                  </a:cubicBezTo>
                  <a:cubicBezTo>
                    <a:pt x="4709" y="5979"/>
                    <a:pt x="4701" y="5983"/>
                    <a:pt x="4694" y="5989"/>
                  </a:cubicBezTo>
                  <a:lnTo>
                    <a:pt x="4621" y="5889"/>
                  </a:lnTo>
                  <a:cubicBezTo>
                    <a:pt x="4637" y="5876"/>
                    <a:pt x="4648" y="5857"/>
                    <a:pt x="4652" y="5834"/>
                  </a:cubicBezTo>
                  <a:cubicBezTo>
                    <a:pt x="4658" y="5791"/>
                    <a:pt x="4632" y="5752"/>
                    <a:pt x="4593" y="5738"/>
                  </a:cubicBezTo>
                  <a:lnTo>
                    <a:pt x="4733" y="5200"/>
                  </a:lnTo>
                  <a:cubicBezTo>
                    <a:pt x="4735" y="5200"/>
                    <a:pt x="4737" y="5201"/>
                    <a:pt x="4740" y="5201"/>
                  </a:cubicBezTo>
                  <a:cubicBezTo>
                    <a:pt x="4788" y="5204"/>
                    <a:pt x="4833" y="5182"/>
                    <a:pt x="4860" y="5143"/>
                  </a:cubicBezTo>
                  <a:lnTo>
                    <a:pt x="5342" y="5516"/>
                  </a:lnTo>
                  <a:cubicBezTo>
                    <a:pt x="5318" y="5550"/>
                    <a:pt x="5322" y="5595"/>
                    <a:pt x="5349" y="5625"/>
                  </a:cubicBezTo>
                  <a:lnTo>
                    <a:pt x="4699" y="6327"/>
                  </a:lnTo>
                  <a:cubicBezTo>
                    <a:pt x="4691" y="6323"/>
                    <a:pt x="4683" y="6321"/>
                    <a:pt x="4675" y="6320"/>
                  </a:cubicBezTo>
                  <a:cubicBezTo>
                    <a:pt x="4637" y="6314"/>
                    <a:pt x="4600" y="6332"/>
                    <a:pt x="4580" y="6364"/>
                  </a:cubicBezTo>
                  <a:cubicBezTo>
                    <a:pt x="4573" y="6375"/>
                    <a:pt x="4569" y="6388"/>
                    <a:pt x="4567" y="6401"/>
                  </a:cubicBezTo>
                  <a:cubicBezTo>
                    <a:pt x="4563" y="6426"/>
                    <a:pt x="4569" y="6451"/>
                    <a:pt x="4585" y="6472"/>
                  </a:cubicBezTo>
                  <a:cubicBezTo>
                    <a:pt x="4587" y="6474"/>
                    <a:pt x="4589" y="6477"/>
                    <a:pt x="4591" y="6479"/>
                  </a:cubicBezTo>
                  <a:lnTo>
                    <a:pt x="4496" y="7021"/>
                  </a:lnTo>
                  <a:close/>
                  <a:moveTo>
                    <a:pt x="4721" y="5991"/>
                  </a:moveTo>
                  <a:cubicBezTo>
                    <a:pt x="4750" y="5985"/>
                    <a:pt x="4779" y="6003"/>
                    <a:pt x="4785" y="6031"/>
                  </a:cubicBezTo>
                  <a:cubicBezTo>
                    <a:pt x="4791" y="6059"/>
                    <a:pt x="4773" y="6089"/>
                    <a:pt x="4745" y="6095"/>
                  </a:cubicBezTo>
                  <a:cubicBezTo>
                    <a:pt x="4716" y="6102"/>
                    <a:pt x="4688" y="6084"/>
                    <a:pt x="4681" y="6055"/>
                  </a:cubicBezTo>
                  <a:cubicBezTo>
                    <a:pt x="4678" y="6041"/>
                    <a:pt x="4681" y="6027"/>
                    <a:pt x="4688" y="6015"/>
                  </a:cubicBezTo>
                  <a:cubicBezTo>
                    <a:pt x="4696" y="6003"/>
                    <a:pt x="4707" y="5995"/>
                    <a:pt x="4721" y="5991"/>
                  </a:cubicBezTo>
                  <a:close/>
                  <a:moveTo>
                    <a:pt x="4741" y="6426"/>
                  </a:moveTo>
                  <a:cubicBezTo>
                    <a:pt x="4740" y="6437"/>
                    <a:pt x="4736" y="6448"/>
                    <a:pt x="4730" y="6457"/>
                  </a:cubicBezTo>
                  <a:cubicBezTo>
                    <a:pt x="4713" y="6485"/>
                    <a:pt x="4682" y="6499"/>
                    <a:pt x="4650" y="6495"/>
                  </a:cubicBezTo>
                  <a:cubicBezTo>
                    <a:pt x="4628" y="6492"/>
                    <a:pt x="4609" y="6480"/>
                    <a:pt x="4596" y="6463"/>
                  </a:cubicBezTo>
                  <a:cubicBezTo>
                    <a:pt x="4583" y="6446"/>
                    <a:pt x="4578" y="6424"/>
                    <a:pt x="4581" y="6403"/>
                  </a:cubicBezTo>
                  <a:cubicBezTo>
                    <a:pt x="4582" y="6392"/>
                    <a:pt x="4586" y="6381"/>
                    <a:pt x="4592" y="6372"/>
                  </a:cubicBezTo>
                  <a:cubicBezTo>
                    <a:pt x="4609" y="6344"/>
                    <a:pt x="4641" y="6330"/>
                    <a:pt x="4673" y="6334"/>
                  </a:cubicBezTo>
                  <a:cubicBezTo>
                    <a:pt x="4717" y="6341"/>
                    <a:pt x="4748" y="6382"/>
                    <a:pt x="4741" y="6426"/>
                  </a:cubicBezTo>
                  <a:moveTo>
                    <a:pt x="4868" y="5077"/>
                  </a:moveTo>
                  <a:cubicBezTo>
                    <a:pt x="4867" y="5096"/>
                    <a:pt x="4861" y="5115"/>
                    <a:pt x="4851" y="5131"/>
                  </a:cubicBezTo>
                  <a:cubicBezTo>
                    <a:pt x="4827" y="5168"/>
                    <a:pt x="4785" y="5190"/>
                    <a:pt x="4741" y="5187"/>
                  </a:cubicBezTo>
                  <a:cubicBezTo>
                    <a:pt x="4676" y="5182"/>
                    <a:pt x="4626" y="5125"/>
                    <a:pt x="4631" y="5059"/>
                  </a:cubicBezTo>
                  <a:cubicBezTo>
                    <a:pt x="4633" y="5040"/>
                    <a:pt x="4639" y="5022"/>
                    <a:pt x="4649" y="5006"/>
                  </a:cubicBezTo>
                  <a:cubicBezTo>
                    <a:pt x="4672" y="4968"/>
                    <a:pt x="4714" y="4946"/>
                    <a:pt x="4759" y="4950"/>
                  </a:cubicBezTo>
                  <a:cubicBezTo>
                    <a:pt x="4824" y="4955"/>
                    <a:pt x="4873" y="5012"/>
                    <a:pt x="4868" y="5077"/>
                  </a:cubicBezTo>
                  <a:close/>
                  <a:moveTo>
                    <a:pt x="5832" y="3862"/>
                  </a:moveTo>
                  <a:cubicBezTo>
                    <a:pt x="5867" y="3975"/>
                    <a:pt x="5851" y="4098"/>
                    <a:pt x="5789" y="4199"/>
                  </a:cubicBezTo>
                  <a:cubicBezTo>
                    <a:pt x="5737" y="4283"/>
                    <a:pt x="5656" y="4345"/>
                    <a:pt x="5562" y="4374"/>
                  </a:cubicBezTo>
                  <a:cubicBezTo>
                    <a:pt x="5465" y="4404"/>
                    <a:pt x="5366" y="4396"/>
                    <a:pt x="5280" y="4359"/>
                  </a:cubicBezTo>
                  <a:cubicBezTo>
                    <a:pt x="5284" y="4348"/>
                    <a:pt x="5286" y="4335"/>
                    <a:pt x="5283" y="4322"/>
                  </a:cubicBezTo>
                  <a:cubicBezTo>
                    <a:pt x="5276" y="4290"/>
                    <a:pt x="5243" y="4269"/>
                    <a:pt x="5211" y="4277"/>
                  </a:cubicBezTo>
                  <a:cubicBezTo>
                    <a:pt x="5198" y="4280"/>
                    <a:pt x="5187" y="4287"/>
                    <a:pt x="5178" y="4297"/>
                  </a:cubicBezTo>
                  <a:cubicBezTo>
                    <a:pt x="5122" y="4249"/>
                    <a:pt x="5077" y="4186"/>
                    <a:pt x="5053" y="4112"/>
                  </a:cubicBezTo>
                  <a:cubicBezTo>
                    <a:pt x="5078" y="4100"/>
                    <a:pt x="5094" y="4072"/>
                    <a:pt x="5087" y="4043"/>
                  </a:cubicBezTo>
                  <a:cubicBezTo>
                    <a:pt x="5081" y="4016"/>
                    <a:pt x="5058" y="3998"/>
                    <a:pt x="5032" y="3997"/>
                  </a:cubicBezTo>
                  <a:cubicBezTo>
                    <a:pt x="5029" y="3917"/>
                    <a:pt x="5050" y="3837"/>
                    <a:pt x="5093" y="3767"/>
                  </a:cubicBezTo>
                  <a:cubicBezTo>
                    <a:pt x="5098" y="3759"/>
                    <a:pt x="5104" y="3751"/>
                    <a:pt x="5110" y="3743"/>
                  </a:cubicBezTo>
                  <a:cubicBezTo>
                    <a:pt x="5124" y="3754"/>
                    <a:pt x="5142" y="3760"/>
                    <a:pt x="5161" y="3755"/>
                  </a:cubicBezTo>
                  <a:cubicBezTo>
                    <a:pt x="5194" y="3748"/>
                    <a:pt x="5214" y="3716"/>
                    <a:pt x="5207" y="3683"/>
                  </a:cubicBezTo>
                  <a:cubicBezTo>
                    <a:pt x="5205" y="3673"/>
                    <a:pt x="5200" y="3664"/>
                    <a:pt x="5193" y="3657"/>
                  </a:cubicBezTo>
                  <a:cubicBezTo>
                    <a:pt x="5231" y="3628"/>
                    <a:pt x="5274" y="3606"/>
                    <a:pt x="5320" y="3592"/>
                  </a:cubicBezTo>
                  <a:cubicBezTo>
                    <a:pt x="5327" y="3590"/>
                    <a:pt x="5333" y="3588"/>
                    <a:pt x="5340" y="3586"/>
                  </a:cubicBezTo>
                  <a:cubicBezTo>
                    <a:pt x="5349" y="3617"/>
                    <a:pt x="5380" y="3636"/>
                    <a:pt x="5411" y="3629"/>
                  </a:cubicBezTo>
                  <a:cubicBezTo>
                    <a:pt x="5438" y="3623"/>
                    <a:pt x="5456" y="3600"/>
                    <a:pt x="5458" y="3574"/>
                  </a:cubicBezTo>
                  <a:cubicBezTo>
                    <a:pt x="5626" y="3581"/>
                    <a:pt x="5780" y="3692"/>
                    <a:pt x="5832" y="3862"/>
                  </a:cubicBezTo>
                  <a:moveTo>
                    <a:pt x="5389" y="3295"/>
                  </a:moveTo>
                  <a:cubicBezTo>
                    <a:pt x="5346" y="3305"/>
                    <a:pt x="5302" y="3278"/>
                    <a:pt x="5292" y="3234"/>
                  </a:cubicBezTo>
                  <a:cubicBezTo>
                    <a:pt x="5287" y="3213"/>
                    <a:pt x="5290" y="3191"/>
                    <a:pt x="5302" y="3173"/>
                  </a:cubicBezTo>
                  <a:cubicBezTo>
                    <a:pt x="5313" y="3155"/>
                    <a:pt x="5331" y="3142"/>
                    <a:pt x="5352" y="3137"/>
                  </a:cubicBezTo>
                  <a:cubicBezTo>
                    <a:pt x="5373" y="3132"/>
                    <a:pt x="5395" y="3135"/>
                    <a:pt x="5414" y="3147"/>
                  </a:cubicBezTo>
                  <a:cubicBezTo>
                    <a:pt x="5432" y="3158"/>
                    <a:pt x="5445" y="3176"/>
                    <a:pt x="5450" y="3197"/>
                  </a:cubicBezTo>
                  <a:cubicBezTo>
                    <a:pt x="5455" y="3218"/>
                    <a:pt x="5451" y="3240"/>
                    <a:pt x="5440" y="3258"/>
                  </a:cubicBezTo>
                  <a:cubicBezTo>
                    <a:pt x="5428" y="3277"/>
                    <a:pt x="5411" y="3290"/>
                    <a:pt x="5389" y="3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086395" y="180000"/>
              <a:ext cx="2788285" cy="2255520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04730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56B13B-B929-408E-9F50-CED34B76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325"/>
            <a:ext cx="9144000" cy="20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38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991BA-DC12-7C5C-0AF8-94BC4AF61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>
            <a:extLst>
              <a:ext uri="{FF2B5EF4-FFF2-40B4-BE49-F238E27FC236}">
                <a16:creationId xmlns:a16="http://schemas.microsoft.com/office/drawing/2014/main" id="{4CB38844-CE88-FB1F-5A25-55BC12FEF481}"/>
              </a:ext>
            </a:extLst>
          </p:cNvPr>
          <p:cNvSpPr txBox="1">
            <a:spLocks/>
          </p:cNvSpPr>
          <p:nvPr/>
        </p:nvSpPr>
        <p:spPr>
          <a:xfrm>
            <a:off x="101025" y="771596"/>
            <a:ext cx="3304395" cy="23811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z="2600" cap="none" dirty="0"/>
              <a:t>Why is </a:t>
            </a:r>
            <a:r>
              <a:rPr lang="en-US" sz="2600" cap="none" dirty="0" err="1"/>
              <a:t>NiCE</a:t>
            </a:r>
            <a:r>
              <a:rPr lang="en-US" sz="2600" cap="none" dirty="0"/>
              <a:t> one of our funded projects?</a:t>
            </a:r>
          </a:p>
        </p:txBody>
      </p:sp>
      <p:sp>
        <p:nvSpPr>
          <p:cNvPr id="5" name="Freeform 21">
            <a:extLst>
              <a:ext uri="{FF2B5EF4-FFF2-40B4-BE49-F238E27FC236}">
                <a16:creationId xmlns:a16="http://schemas.microsoft.com/office/drawing/2014/main" id="{38B53BAF-A4AD-1511-7A45-CA3DA09E1E2F}"/>
              </a:ext>
            </a:extLst>
          </p:cNvPr>
          <p:cNvSpPr/>
          <p:nvPr/>
        </p:nvSpPr>
        <p:spPr>
          <a:xfrm>
            <a:off x="4044933" y="894980"/>
            <a:ext cx="793767" cy="766015"/>
          </a:xfrm>
          <a:custGeom>
            <a:avLst/>
            <a:gdLst/>
            <a:ahLst/>
            <a:cxnLst/>
            <a:rect l="l" t="t" r="r" b="b"/>
            <a:pathLst>
              <a:path w="377491" h="377491">
                <a:moveTo>
                  <a:pt x="0" y="0"/>
                </a:moveTo>
                <a:lnTo>
                  <a:pt x="377491" y="0"/>
                </a:lnTo>
                <a:lnTo>
                  <a:pt x="377491" y="377491"/>
                </a:lnTo>
                <a:lnTo>
                  <a:pt x="0" y="377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400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D961435B-008E-DD29-D430-A3A149D15822}"/>
              </a:ext>
            </a:extLst>
          </p:cNvPr>
          <p:cNvSpPr/>
          <p:nvPr/>
        </p:nvSpPr>
        <p:spPr>
          <a:xfrm>
            <a:off x="4036655" y="3610344"/>
            <a:ext cx="793767" cy="775710"/>
          </a:xfrm>
          <a:custGeom>
            <a:avLst/>
            <a:gdLst/>
            <a:ahLst/>
            <a:cxnLst/>
            <a:rect l="l" t="t" r="r" b="b"/>
            <a:pathLst>
              <a:path w="377491" h="382269">
                <a:moveTo>
                  <a:pt x="0" y="0"/>
                </a:moveTo>
                <a:lnTo>
                  <a:pt x="377491" y="0"/>
                </a:lnTo>
                <a:lnTo>
                  <a:pt x="377491" y="382269"/>
                </a:lnTo>
                <a:lnTo>
                  <a:pt x="0" y="3822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400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A6096FC9-49D5-E1C2-231A-B3F811BF1F4C}"/>
              </a:ext>
            </a:extLst>
          </p:cNvPr>
          <p:cNvSpPr/>
          <p:nvPr/>
        </p:nvSpPr>
        <p:spPr>
          <a:xfrm>
            <a:off x="4044933" y="2202480"/>
            <a:ext cx="810320" cy="815634"/>
          </a:xfrm>
          <a:custGeom>
            <a:avLst/>
            <a:gdLst/>
            <a:ahLst/>
            <a:cxnLst/>
            <a:rect l="l" t="t" r="r" b="b"/>
            <a:pathLst>
              <a:path w="385363" h="401943">
                <a:moveTo>
                  <a:pt x="0" y="0"/>
                </a:moveTo>
                <a:lnTo>
                  <a:pt x="385363" y="0"/>
                </a:lnTo>
                <a:lnTo>
                  <a:pt x="385363" y="401943"/>
                </a:lnTo>
                <a:lnTo>
                  <a:pt x="0" y="4019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400" dirty="0"/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B3D4A21C-F3B0-9E1D-0F8D-8E4265DB85D1}"/>
              </a:ext>
            </a:extLst>
          </p:cNvPr>
          <p:cNvSpPr txBox="1"/>
          <p:nvPr/>
        </p:nvSpPr>
        <p:spPr>
          <a:xfrm>
            <a:off x="5284810" y="989446"/>
            <a:ext cx="343056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500"/>
              </a:lnSpc>
            </a:pPr>
            <a:r>
              <a:rPr lang="en-US" sz="1600" b="1" dirty="0">
                <a:solidFill>
                  <a:srgbClr val="84AAB0"/>
                </a:solidFill>
                <a:ea typeface="Trebuchet MS 1 Bold"/>
                <a:cs typeface="Trebuchet MS 1 Bold"/>
                <a:sym typeface="Trebuchet MS 1 Bold"/>
              </a:rPr>
              <a:t>Balanced and fitting partnership</a:t>
            </a:r>
          </a:p>
          <a:p>
            <a:pPr marL="0" lvl="0" indent="0" algn="just">
              <a:lnSpc>
                <a:spcPts val="1500"/>
              </a:lnSpc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  <a:ea typeface="Trebuchet MS 1 Bold"/>
                <a:cs typeface="Trebuchet MS 1 Bold"/>
                <a:sym typeface="Trebuchet MS 1 Bold"/>
              </a:rPr>
              <a:t>9 partners cooperating across 8 countries</a:t>
            </a:r>
            <a:endParaRPr lang="en-US" sz="1400" dirty="0">
              <a:solidFill>
                <a:srgbClr val="1B272F"/>
              </a:solidFill>
              <a:ea typeface="Trebuchet MS 1"/>
              <a:cs typeface="Trebuchet MS 1"/>
              <a:sym typeface="Trebuchet MS 1"/>
            </a:endParaRPr>
          </a:p>
        </p:txBody>
      </p:sp>
      <p:sp>
        <p:nvSpPr>
          <p:cNvPr id="26" name="TextBox 30">
            <a:extLst>
              <a:ext uri="{FF2B5EF4-FFF2-40B4-BE49-F238E27FC236}">
                <a16:creationId xmlns:a16="http://schemas.microsoft.com/office/drawing/2014/main" id="{FF7F3E4F-EECB-2806-71D0-E4EFB935383B}"/>
              </a:ext>
            </a:extLst>
          </p:cNvPr>
          <p:cNvSpPr txBox="1"/>
          <p:nvPr/>
        </p:nvSpPr>
        <p:spPr>
          <a:xfrm>
            <a:off x="5276532" y="3616613"/>
            <a:ext cx="343056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500"/>
              </a:lnSpc>
            </a:pPr>
            <a:r>
              <a:rPr lang="en-US" sz="1600" b="1" dirty="0">
                <a:solidFill>
                  <a:srgbClr val="84AAB0"/>
                </a:solidFill>
                <a:ea typeface="Trebuchet MS 1 Bold"/>
                <a:cs typeface="Trebuchet MS 1 Bold"/>
                <a:sym typeface="Trebuchet MS 1 Bold"/>
              </a:rPr>
              <a:t>Promising pilots and outputs</a:t>
            </a:r>
            <a:endParaRPr lang="en-US" sz="1600" b="1" dirty="0">
              <a:solidFill>
                <a:srgbClr val="000000"/>
              </a:solidFill>
              <a:ea typeface="Trebuchet MS 1 Bold"/>
              <a:cs typeface="Trebuchet MS 1 Bold"/>
              <a:sym typeface="Trebuchet MS 1 Bold"/>
            </a:endParaRPr>
          </a:p>
          <a:p>
            <a:pPr marL="0" lvl="0" indent="0" algn="just">
              <a:lnSpc>
                <a:spcPts val="1500"/>
              </a:lnSpc>
              <a:spcBef>
                <a:spcPts val="600"/>
              </a:spcBef>
            </a:pPr>
            <a:r>
              <a:rPr lang="en-US" sz="1400" dirty="0">
                <a:solidFill>
                  <a:srgbClr val="1B272F"/>
                </a:solidFill>
                <a:ea typeface="Trebuchet MS 1"/>
                <a:cs typeface="Trebuchet MS 1"/>
                <a:sym typeface="Trebuchet MS 1"/>
              </a:rPr>
              <a:t>4 solutions for circular lifestyles and sustainable development in cities pioneered jointly in 8 pilot sites</a:t>
            </a: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32861CBD-3F6B-DCC6-665F-EDD5EDDC41F0}"/>
              </a:ext>
            </a:extLst>
          </p:cNvPr>
          <p:cNvSpPr txBox="1"/>
          <p:nvPr/>
        </p:nvSpPr>
        <p:spPr>
          <a:xfrm>
            <a:off x="5293088" y="2267655"/>
            <a:ext cx="3430565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500"/>
              </a:lnSpc>
            </a:pPr>
            <a:r>
              <a:rPr lang="en-GB" sz="1600" b="1" noProof="0" dirty="0">
                <a:solidFill>
                  <a:srgbClr val="84AAB0"/>
                </a:solidFill>
                <a:ea typeface="Trebuchet MS 1 Bold"/>
                <a:cs typeface="Trebuchet MS 1 Bold"/>
                <a:sym typeface="Trebuchet MS 1 Bold"/>
              </a:rPr>
              <a:t>Relevant and timely topic</a:t>
            </a:r>
            <a:endParaRPr lang="en-GB" sz="1600" b="1" noProof="0" dirty="0">
              <a:solidFill>
                <a:srgbClr val="000000"/>
              </a:solidFill>
              <a:ea typeface="Trebuchet MS 1 Bold"/>
              <a:cs typeface="Trebuchet MS 1 Bold"/>
              <a:sym typeface="Trebuchet MS 1"/>
            </a:endParaRPr>
          </a:p>
          <a:p>
            <a:pPr marL="0" lvl="0" indent="0" algn="just">
              <a:lnSpc>
                <a:spcPts val="1500"/>
              </a:lnSpc>
              <a:spcBef>
                <a:spcPts val="600"/>
              </a:spcBef>
            </a:pPr>
            <a:r>
              <a:rPr lang="en-GB" sz="1400" noProof="0" dirty="0">
                <a:solidFill>
                  <a:srgbClr val="000000"/>
                </a:solidFill>
                <a:ea typeface="Trebuchet MS 1"/>
                <a:cs typeface="Trebuchet MS 1"/>
                <a:sym typeface="Trebuchet MS 1"/>
              </a:rPr>
              <a:t>Revitalising city centres promoting circular lifestyles</a:t>
            </a:r>
          </a:p>
        </p:txBody>
      </p:sp>
    </p:spTree>
    <p:extLst>
      <p:ext uri="{BB962C8B-B14F-4D97-AF65-F5344CB8AC3E}">
        <p14:creationId xmlns:p14="http://schemas.microsoft.com/office/powerpoint/2010/main" val="25384429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1728E-157F-49A6-9EC0-26CD7B9E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" y="24377"/>
            <a:ext cx="7574280" cy="5125797"/>
          </a:xfrm>
          <a:prstGeom prst="rect">
            <a:avLst/>
          </a:prstGeom>
        </p:spPr>
      </p:pic>
      <p:sp>
        <p:nvSpPr>
          <p:cNvPr id="16" name="Textplatzhalter 2"/>
          <p:cNvSpPr txBox="1">
            <a:spLocks/>
          </p:cNvSpPr>
          <p:nvPr/>
        </p:nvSpPr>
        <p:spPr>
          <a:xfrm>
            <a:off x="384996" y="734189"/>
            <a:ext cx="3619676" cy="3489360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noProof="0" dirty="0">
                <a:solidFill>
                  <a:schemeClr val="bg1"/>
                </a:solidFill>
              </a:rPr>
              <a:t>How to take</a:t>
            </a: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noProof="0" dirty="0" err="1">
                <a:solidFill>
                  <a:schemeClr val="bg1"/>
                </a:solidFill>
              </a:rPr>
              <a:t>NiCE‘s</a:t>
            </a:r>
            <a:br>
              <a:rPr lang="en-US" b="1" noProof="0" dirty="0">
                <a:solidFill>
                  <a:schemeClr val="bg1"/>
                </a:solidFill>
              </a:rPr>
            </a:br>
            <a:r>
              <a:rPr lang="en-US" b="1" noProof="0" dirty="0">
                <a:solidFill>
                  <a:schemeClr val="bg1"/>
                </a:solidFill>
              </a:rPr>
              <a:t>cooperation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noProof="0" dirty="0">
                <a:solidFill>
                  <a:schemeClr val="bg1"/>
                </a:solidFill>
              </a:rPr>
              <a:t>results forward?</a:t>
            </a:r>
          </a:p>
        </p:txBody>
      </p:sp>
      <p:grpSp>
        <p:nvGrpSpPr>
          <p:cNvPr id="9" name="Gruppieren 8"/>
          <p:cNvGrpSpPr/>
          <p:nvPr/>
        </p:nvGrpSpPr>
        <p:grpSpPr>
          <a:xfrm rot="635720">
            <a:off x="4329543" y="132519"/>
            <a:ext cx="4173380" cy="5060694"/>
            <a:chOff x="180000" y="180000"/>
            <a:chExt cx="5694680" cy="6904355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80000" y="740070"/>
              <a:ext cx="4700270" cy="6344285"/>
            </a:xfrm>
            <a:custGeom>
              <a:avLst/>
              <a:gdLst>
                <a:gd name="T0" fmla="*/ 5085 w 6716"/>
                <a:gd name="T1" fmla="*/ 2751 h 9059"/>
                <a:gd name="T2" fmla="*/ 4728 w 6716"/>
                <a:gd name="T3" fmla="*/ 2363 h 9059"/>
                <a:gd name="T4" fmla="*/ 4242 w 6716"/>
                <a:gd name="T5" fmla="*/ 1673 h 9059"/>
                <a:gd name="T6" fmla="*/ 3596 w 6716"/>
                <a:gd name="T7" fmla="*/ 878 h 9059"/>
                <a:gd name="T8" fmla="*/ 3676 w 6716"/>
                <a:gd name="T9" fmla="*/ 2195 h 9059"/>
                <a:gd name="T10" fmla="*/ 2801 w 6716"/>
                <a:gd name="T11" fmla="*/ 1435 h 9059"/>
                <a:gd name="T12" fmla="*/ 2162 w 6716"/>
                <a:gd name="T13" fmla="*/ 1528 h 9059"/>
                <a:gd name="T14" fmla="*/ 2628 w 6716"/>
                <a:gd name="T15" fmla="*/ 3264 h 9059"/>
                <a:gd name="T16" fmla="*/ 1825 w 6716"/>
                <a:gd name="T17" fmla="*/ 3502 h 9059"/>
                <a:gd name="T18" fmla="*/ 1219 w 6716"/>
                <a:gd name="T19" fmla="*/ 4605 h 9059"/>
                <a:gd name="T20" fmla="*/ 2233 w 6716"/>
                <a:gd name="T21" fmla="*/ 5170 h 9059"/>
                <a:gd name="T22" fmla="*/ 1452 w 6716"/>
                <a:gd name="T23" fmla="*/ 4874 h 9059"/>
                <a:gd name="T24" fmla="*/ 248 w 6716"/>
                <a:gd name="T25" fmla="*/ 5123 h 9059"/>
                <a:gd name="T26" fmla="*/ 938 w 6716"/>
                <a:gd name="T27" fmla="*/ 5847 h 9059"/>
                <a:gd name="T28" fmla="*/ 559 w 6716"/>
                <a:gd name="T29" fmla="*/ 6858 h 9059"/>
                <a:gd name="T30" fmla="*/ 1187 w 6716"/>
                <a:gd name="T31" fmla="*/ 7807 h 9059"/>
                <a:gd name="T32" fmla="*/ 1716 w 6716"/>
                <a:gd name="T33" fmla="*/ 8939 h 9059"/>
                <a:gd name="T34" fmla="*/ 2809 w 6716"/>
                <a:gd name="T35" fmla="*/ 7769 h 9059"/>
                <a:gd name="T36" fmla="*/ 3208 w 6716"/>
                <a:gd name="T37" fmla="*/ 7858 h 9059"/>
                <a:gd name="T38" fmla="*/ 3991 w 6716"/>
                <a:gd name="T39" fmla="*/ 7832 h 9059"/>
                <a:gd name="T40" fmla="*/ 5161 w 6716"/>
                <a:gd name="T41" fmla="*/ 6905 h 9059"/>
                <a:gd name="T42" fmla="*/ 5498 w 6716"/>
                <a:gd name="T43" fmla="*/ 5536 h 9059"/>
                <a:gd name="T44" fmla="*/ 5457 w 6716"/>
                <a:gd name="T45" fmla="*/ 3560 h 9059"/>
                <a:gd name="T46" fmla="*/ 3819 w 6716"/>
                <a:gd name="T47" fmla="*/ 689 h 9059"/>
                <a:gd name="T48" fmla="*/ 2268 w 6716"/>
                <a:gd name="T49" fmla="*/ 1871 h 9059"/>
                <a:gd name="T50" fmla="*/ 563 w 6716"/>
                <a:gd name="T51" fmla="*/ 7907 h 9059"/>
                <a:gd name="T52" fmla="*/ 5081 w 6716"/>
                <a:gd name="T53" fmla="*/ 3760 h 9059"/>
                <a:gd name="T54" fmla="*/ 4636 w 6716"/>
                <a:gd name="T55" fmla="*/ 4998 h 9059"/>
                <a:gd name="T56" fmla="*/ 4356 w 6716"/>
                <a:gd name="T57" fmla="*/ 4183 h 9059"/>
                <a:gd name="T58" fmla="*/ 2344 w 6716"/>
                <a:gd name="T59" fmla="*/ 4692 h 9059"/>
                <a:gd name="T60" fmla="*/ 3368 w 6716"/>
                <a:gd name="T61" fmla="*/ 3387 h 9059"/>
                <a:gd name="T62" fmla="*/ 3394 w 6716"/>
                <a:gd name="T63" fmla="*/ 4165 h 9059"/>
                <a:gd name="T64" fmla="*/ 3306 w 6716"/>
                <a:gd name="T65" fmla="*/ 4895 h 9059"/>
                <a:gd name="T66" fmla="*/ 3620 w 6716"/>
                <a:gd name="T67" fmla="*/ 2825 h 9059"/>
                <a:gd name="T68" fmla="*/ 3314 w 6716"/>
                <a:gd name="T69" fmla="*/ 2827 h 9059"/>
                <a:gd name="T70" fmla="*/ 2792 w 6716"/>
                <a:gd name="T71" fmla="*/ 1625 h 9059"/>
                <a:gd name="T72" fmla="*/ 3056 w 6716"/>
                <a:gd name="T73" fmla="*/ 2318 h 9059"/>
                <a:gd name="T74" fmla="*/ 2676 w 6716"/>
                <a:gd name="T75" fmla="*/ 3292 h 9059"/>
                <a:gd name="T76" fmla="*/ 1965 w 6716"/>
                <a:gd name="T77" fmla="*/ 4367 h 9059"/>
                <a:gd name="T78" fmla="*/ 2763 w 6716"/>
                <a:gd name="T79" fmla="*/ 4616 h 9059"/>
                <a:gd name="T80" fmla="*/ 2408 w 6716"/>
                <a:gd name="T81" fmla="*/ 5302 h 9059"/>
                <a:gd name="T82" fmla="*/ 1063 w 6716"/>
                <a:gd name="T83" fmla="*/ 5845 h 9059"/>
                <a:gd name="T84" fmla="*/ 765 w 6716"/>
                <a:gd name="T85" fmla="*/ 6525 h 9059"/>
                <a:gd name="T86" fmla="*/ 935 w 6716"/>
                <a:gd name="T87" fmla="*/ 6763 h 9059"/>
                <a:gd name="T88" fmla="*/ 1402 w 6716"/>
                <a:gd name="T89" fmla="*/ 8291 h 9059"/>
                <a:gd name="T90" fmla="*/ 1648 w 6716"/>
                <a:gd name="T91" fmla="*/ 8868 h 9059"/>
                <a:gd name="T92" fmla="*/ 2761 w 6716"/>
                <a:gd name="T93" fmla="*/ 7819 h 9059"/>
                <a:gd name="T94" fmla="*/ 1221 w 6716"/>
                <a:gd name="T95" fmla="*/ 8099 h 9059"/>
                <a:gd name="T96" fmla="*/ 1090 w 6716"/>
                <a:gd name="T97" fmla="*/ 6836 h 9059"/>
                <a:gd name="T98" fmla="*/ 2717 w 6716"/>
                <a:gd name="T99" fmla="*/ 6882 h 9059"/>
                <a:gd name="T100" fmla="*/ 3094 w 6716"/>
                <a:gd name="T101" fmla="*/ 5885 h 9059"/>
                <a:gd name="T102" fmla="*/ 3245 w 6716"/>
                <a:gd name="T103" fmla="*/ 4834 h 9059"/>
                <a:gd name="T104" fmla="*/ 4489 w 6716"/>
                <a:gd name="T105" fmla="*/ 5775 h 9059"/>
                <a:gd name="T106" fmla="*/ 3999 w 6716"/>
                <a:gd name="T107" fmla="*/ 5867 h 9059"/>
                <a:gd name="T108" fmla="*/ 2992 w 6716"/>
                <a:gd name="T109" fmla="*/ 5910 h 9059"/>
                <a:gd name="T110" fmla="*/ 3995 w 6716"/>
                <a:gd name="T111" fmla="*/ 5457 h 9059"/>
                <a:gd name="T112" fmla="*/ 3546 w 6716"/>
                <a:gd name="T113" fmla="*/ 7465 h 9059"/>
                <a:gd name="T114" fmla="*/ 3368 w 6716"/>
                <a:gd name="T115" fmla="*/ 7701 h 9059"/>
                <a:gd name="T116" fmla="*/ 4551 w 6716"/>
                <a:gd name="T117" fmla="*/ 5909 h 9059"/>
                <a:gd name="T118" fmla="*/ 4675 w 6716"/>
                <a:gd name="T119" fmla="*/ 6320 h 9059"/>
                <a:gd name="T120" fmla="*/ 4741 w 6716"/>
                <a:gd name="T121" fmla="*/ 6426 h 9059"/>
                <a:gd name="T122" fmla="*/ 5110 w 6716"/>
                <a:gd name="T123" fmla="*/ 3743 h 9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6" h="9059">
                  <a:moveTo>
                    <a:pt x="6590" y="3212"/>
                  </a:moveTo>
                  <a:lnTo>
                    <a:pt x="5466" y="3211"/>
                  </a:lnTo>
                  <a:cubicBezTo>
                    <a:pt x="5466" y="3205"/>
                    <a:pt x="5465" y="3200"/>
                    <a:pt x="5464" y="3194"/>
                  </a:cubicBezTo>
                  <a:cubicBezTo>
                    <a:pt x="5458" y="3169"/>
                    <a:pt x="5443" y="3148"/>
                    <a:pt x="5421" y="3135"/>
                  </a:cubicBezTo>
                  <a:cubicBezTo>
                    <a:pt x="5400" y="3121"/>
                    <a:pt x="5374" y="3117"/>
                    <a:pt x="5349" y="3123"/>
                  </a:cubicBezTo>
                  <a:cubicBezTo>
                    <a:pt x="5324" y="3129"/>
                    <a:pt x="5303" y="3144"/>
                    <a:pt x="5290" y="3166"/>
                  </a:cubicBezTo>
                  <a:cubicBezTo>
                    <a:pt x="5276" y="3187"/>
                    <a:pt x="5272" y="3213"/>
                    <a:pt x="5278" y="3238"/>
                  </a:cubicBezTo>
                  <a:cubicBezTo>
                    <a:pt x="5288" y="3282"/>
                    <a:pt x="5328" y="3311"/>
                    <a:pt x="5371" y="3311"/>
                  </a:cubicBezTo>
                  <a:lnTo>
                    <a:pt x="5389" y="3511"/>
                  </a:lnTo>
                  <a:cubicBezTo>
                    <a:pt x="5388" y="3511"/>
                    <a:pt x="5386" y="3511"/>
                    <a:pt x="5385" y="3511"/>
                  </a:cubicBezTo>
                  <a:cubicBezTo>
                    <a:pt x="5356" y="3518"/>
                    <a:pt x="5337" y="3544"/>
                    <a:pt x="5338" y="3572"/>
                  </a:cubicBezTo>
                  <a:cubicBezTo>
                    <a:pt x="5331" y="3574"/>
                    <a:pt x="5323" y="3576"/>
                    <a:pt x="5316" y="3578"/>
                  </a:cubicBezTo>
                  <a:cubicBezTo>
                    <a:pt x="5267" y="3593"/>
                    <a:pt x="5222" y="3617"/>
                    <a:pt x="5183" y="3647"/>
                  </a:cubicBezTo>
                  <a:cubicBezTo>
                    <a:pt x="5169" y="3638"/>
                    <a:pt x="5152" y="3634"/>
                    <a:pt x="5135" y="3638"/>
                  </a:cubicBezTo>
                  <a:cubicBezTo>
                    <a:pt x="5125" y="3640"/>
                    <a:pt x="5117" y="3645"/>
                    <a:pt x="5109" y="3651"/>
                  </a:cubicBezTo>
                  <a:lnTo>
                    <a:pt x="4810" y="3371"/>
                  </a:lnTo>
                  <a:cubicBezTo>
                    <a:pt x="4836" y="3339"/>
                    <a:pt x="4847" y="3296"/>
                    <a:pt x="4834" y="3253"/>
                  </a:cubicBezTo>
                  <a:cubicBezTo>
                    <a:pt x="4827" y="3230"/>
                    <a:pt x="4814" y="3211"/>
                    <a:pt x="4797" y="3196"/>
                  </a:cubicBezTo>
                  <a:lnTo>
                    <a:pt x="5085" y="2751"/>
                  </a:lnTo>
                  <a:cubicBezTo>
                    <a:pt x="5098" y="2758"/>
                    <a:pt x="5113" y="2761"/>
                    <a:pt x="5129" y="2758"/>
                  </a:cubicBezTo>
                  <a:cubicBezTo>
                    <a:pt x="5161" y="2750"/>
                    <a:pt x="5181" y="2718"/>
                    <a:pt x="5174" y="2685"/>
                  </a:cubicBezTo>
                  <a:cubicBezTo>
                    <a:pt x="5166" y="2653"/>
                    <a:pt x="5134" y="2633"/>
                    <a:pt x="5101" y="2640"/>
                  </a:cubicBezTo>
                  <a:cubicBezTo>
                    <a:pt x="5091" y="2642"/>
                    <a:pt x="5082" y="2647"/>
                    <a:pt x="5075" y="2654"/>
                  </a:cubicBezTo>
                  <a:lnTo>
                    <a:pt x="4743" y="2357"/>
                  </a:lnTo>
                  <a:lnTo>
                    <a:pt x="4761" y="1596"/>
                  </a:lnTo>
                  <a:cubicBezTo>
                    <a:pt x="4801" y="1589"/>
                    <a:pt x="4831" y="1556"/>
                    <a:pt x="4834" y="1515"/>
                  </a:cubicBezTo>
                  <a:cubicBezTo>
                    <a:pt x="4837" y="1466"/>
                    <a:pt x="4800" y="1424"/>
                    <a:pt x="4752" y="1421"/>
                  </a:cubicBezTo>
                  <a:cubicBezTo>
                    <a:pt x="4703" y="1418"/>
                    <a:pt x="4661" y="1455"/>
                    <a:pt x="4658" y="1504"/>
                  </a:cubicBezTo>
                  <a:cubicBezTo>
                    <a:pt x="4655" y="1552"/>
                    <a:pt x="4692" y="1594"/>
                    <a:pt x="4740" y="1597"/>
                  </a:cubicBezTo>
                  <a:cubicBezTo>
                    <a:pt x="4743" y="1598"/>
                    <a:pt x="4745" y="1598"/>
                    <a:pt x="4747" y="1598"/>
                  </a:cubicBezTo>
                  <a:lnTo>
                    <a:pt x="4729" y="2344"/>
                  </a:lnTo>
                  <a:lnTo>
                    <a:pt x="4549" y="2183"/>
                  </a:lnTo>
                  <a:cubicBezTo>
                    <a:pt x="4558" y="2169"/>
                    <a:pt x="4562" y="2152"/>
                    <a:pt x="4558" y="2135"/>
                  </a:cubicBezTo>
                  <a:cubicBezTo>
                    <a:pt x="4551" y="2102"/>
                    <a:pt x="4518" y="2082"/>
                    <a:pt x="4486" y="2090"/>
                  </a:cubicBezTo>
                  <a:cubicBezTo>
                    <a:pt x="4453" y="2097"/>
                    <a:pt x="4433" y="2130"/>
                    <a:pt x="4441" y="2162"/>
                  </a:cubicBezTo>
                  <a:cubicBezTo>
                    <a:pt x="4449" y="2195"/>
                    <a:pt x="4481" y="2215"/>
                    <a:pt x="4513" y="2207"/>
                  </a:cubicBezTo>
                  <a:cubicBezTo>
                    <a:pt x="4523" y="2205"/>
                    <a:pt x="4532" y="2200"/>
                    <a:pt x="4539" y="2194"/>
                  </a:cubicBezTo>
                  <a:lnTo>
                    <a:pt x="4728" y="2363"/>
                  </a:lnTo>
                  <a:lnTo>
                    <a:pt x="4709" y="3165"/>
                  </a:lnTo>
                  <a:cubicBezTo>
                    <a:pt x="4698" y="3165"/>
                    <a:pt x="4687" y="3167"/>
                    <a:pt x="4676" y="3170"/>
                  </a:cubicBezTo>
                  <a:cubicBezTo>
                    <a:pt x="4621" y="3187"/>
                    <a:pt x="4586" y="3238"/>
                    <a:pt x="4587" y="3293"/>
                  </a:cubicBezTo>
                  <a:lnTo>
                    <a:pt x="4268" y="3361"/>
                  </a:lnTo>
                  <a:cubicBezTo>
                    <a:pt x="4261" y="3330"/>
                    <a:pt x="4242" y="3302"/>
                    <a:pt x="4214" y="3282"/>
                  </a:cubicBezTo>
                  <a:cubicBezTo>
                    <a:pt x="4185" y="3262"/>
                    <a:pt x="4149" y="3255"/>
                    <a:pt x="4114" y="3261"/>
                  </a:cubicBezTo>
                  <a:cubicBezTo>
                    <a:pt x="4095" y="3264"/>
                    <a:pt x="4077" y="3272"/>
                    <a:pt x="4062" y="3283"/>
                  </a:cubicBezTo>
                  <a:lnTo>
                    <a:pt x="3711" y="2832"/>
                  </a:lnTo>
                  <a:cubicBezTo>
                    <a:pt x="3726" y="2818"/>
                    <a:pt x="3733" y="2797"/>
                    <a:pt x="3728" y="2776"/>
                  </a:cubicBezTo>
                  <a:cubicBezTo>
                    <a:pt x="3726" y="2767"/>
                    <a:pt x="3722" y="2760"/>
                    <a:pt x="3717" y="2753"/>
                  </a:cubicBezTo>
                  <a:cubicBezTo>
                    <a:pt x="3736" y="2734"/>
                    <a:pt x="3753" y="2713"/>
                    <a:pt x="3767" y="2690"/>
                  </a:cubicBezTo>
                  <a:cubicBezTo>
                    <a:pt x="3824" y="2598"/>
                    <a:pt x="3838" y="2486"/>
                    <a:pt x="3806" y="2382"/>
                  </a:cubicBezTo>
                  <a:cubicBezTo>
                    <a:pt x="3795" y="2346"/>
                    <a:pt x="3779" y="2312"/>
                    <a:pt x="3758" y="2282"/>
                  </a:cubicBezTo>
                  <a:cubicBezTo>
                    <a:pt x="3772" y="2268"/>
                    <a:pt x="3778" y="2248"/>
                    <a:pt x="3773" y="2227"/>
                  </a:cubicBezTo>
                  <a:cubicBezTo>
                    <a:pt x="3771" y="2218"/>
                    <a:pt x="3767" y="2210"/>
                    <a:pt x="3761" y="2203"/>
                  </a:cubicBezTo>
                  <a:lnTo>
                    <a:pt x="4157" y="1823"/>
                  </a:lnTo>
                  <a:cubicBezTo>
                    <a:pt x="4165" y="1831"/>
                    <a:pt x="4176" y="1837"/>
                    <a:pt x="4188" y="1841"/>
                  </a:cubicBezTo>
                  <a:cubicBezTo>
                    <a:pt x="4234" y="1856"/>
                    <a:pt x="4284" y="1830"/>
                    <a:pt x="4299" y="1784"/>
                  </a:cubicBezTo>
                  <a:cubicBezTo>
                    <a:pt x="4314" y="1738"/>
                    <a:pt x="4289" y="1688"/>
                    <a:pt x="4242" y="1673"/>
                  </a:cubicBezTo>
                  <a:cubicBezTo>
                    <a:pt x="4235" y="1671"/>
                    <a:pt x="4228" y="1669"/>
                    <a:pt x="4221" y="1669"/>
                  </a:cubicBezTo>
                  <a:lnTo>
                    <a:pt x="4217" y="1014"/>
                  </a:lnTo>
                  <a:cubicBezTo>
                    <a:pt x="4219" y="1013"/>
                    <a:pt x="4221" y="1013"/>
                    <a:pt x="4223" y="1013"/>
                  </a:cubicBezTo>
                  <a:cubicBezTo>
                    <a:pt x="4255" y="1005"/>
                    <a:pt x="4275" y="973"/>
                    <a:pt x="4268" y="940"/>
                  </a:cubicBezTo>
                  <a:cubicBezTo>
                    <a:pt x="4260" y="908"/>
                    <a:pt x="4228" y="888"/>
                    <a:pt x="4195" y="895"/>
                  </a:cubicBezTo>
                  <a:cubicBezTo>
                    <a:pt x="4163" y="903"/>
                    <a:pt x="4143" y="936"/>
                    <a:pt x="4150" y="968"/>
                  </a:cubicBezTo>
                  <a:cubicBezTo>
                    <a:pt x="4156" y="993"/>
                    <a:pt x="4178" y="1011"/>
                    <a:pt x="4202" y="1014"/>
                  </a:cubicBezTo>
                  <a:lnTo>
                    <a:pt x="4207" y="1669"/>
                  </a:lnTo>
                  <a:cubicBezTo>
                    <a:pt x="4197" y="1670"/>
                    <a:pt x="4187" y="1673"/>
                    <a:pt x="4177" y="1677"/>
                  </a:cubicBezTo>
                  <a:lnTo>
                    <a:pt x="3722" y="887"/>
                  </a:lnTo>
                  <a:cubicBezTo>
                    <a:pt x="3737" y="877"/>
                    <a:pt x="3747" y="861"/>
                    <a:pt x="3748" y="842"/>
                  </a:cubicBezTo>
                  <a:cubicBezTo>
                    <a:pt x="3749" y="827"/>
                    <a:pt x="3745" y="814"/>
                    <a:pt x="3737" y="803"/>
                  </a:cubicBezTo>
                  <a:cubicBezTo>
                    <a:pt x="3774" y="773"/>
                    <a:pt x="3806" y="737"/>
                    <a:pt x="3831" y="696"/>
                  </a:cubicBezTo>
                  <a:cubicBezTo>
                    <a:pt x="3896" y="592"/>
                    <a:pt x="3912" y="465"/>
                    <a:pt x="3876" y="348"/>
                  </a:cubicBezTo>
                  <a:cubicBezTo>
                    <a:pt x="3807" y="125"/>
                    <a:pt x="3569" y="0"/>
                    <a:pt x="3346" y="68"/>
                  </a:cubicBezTo>
                  <a:cubicBezTo>
                    <a:pt x="3248" y="99"/>
                    <a:pt x="3165" y="163"/>
                    <a:pt x="3111" y="250"/>
                  </a:cubicBezTo>
                  <a:cubicBezTo>
                    <a:pt x="3046" y="354"/>
                    <a:pt x="3030" y="481"/>
                    <a:pt x="3066" y="598"/>
                  </a:cubicBezTo>
                  <a:cubicBezTo>
                    <a:pt x="3100" y="706"/>
                    <a:pt x="3173" y="795"/>
                    <a:pt x="3273" y="848"/>
                  </a:cubicBezTo>
                  <a:cubicBezTo>
                    <a:pt x="3373" y="901"/>
                    <a:pt x="3488" y="912"/>
                    <a:pt x="3596" y="878"/>
                  </a:cubicBezTo>
                  <a:cubicBezTo>
                    <a:pt x="3609" y="874"/>
                    <a:pt x="3622" y="870"/>
                    <a:pt x="3634" y="864"/>
                  </a:cubicBezTo>
                  <a:cubicBezTo>
                    <a:pt x="3643" y="883"/>
                    <a:pt x="3662" y="897"/>
                    <a:pt x="3684" y="898"/>
                  </a:cubicBezTo>
                  <a:cubicBezTo>
                    <a:pt x="3693" y="899"/>
                    <a:pt x="3702" y="897"/>
                    <a:pt x="3710" y="894"/>
                  </a:cubicBezTo>
                  <a:lnTo>
                    <a:pt x="4165" y="1684"/>
                  </a:lnTo>
                  <a:cubicBezTo>
                    <a:pt x="4149" y="1695"/>
                    <a:pt x="4137" y="1710"/>
                    <a:pt x="4131" y="1730"/>
                  </a:cubicBezTo>
                  <a:cubicBezTo>
                    <a:pt x="4127" y="1743"/>
                    <a:pt x="4126" y="1756"/>
                    <a:pt x="4128" y="1769"/>
                  </a:cubicBezTo>
                  <a:lnTo>
                    <a:pt x="3795" y="1821"/>
                  </a:lnTo>
                  <a:cubicBezTo>
                    <a:pt x="3789" y="1799"/>
                    <a:pt x="3773" y="1780"/>
                    <a:pt x="3750" y="1773"/>
                  </a:cubicBezTo>
                  <a:cubicBezTo>
                    <a:pt x="3721" y="1763"/>
                    <a:pt x="3689" y="1775"/>
                    <a:pt x="3672" y="1801"/>
                  </a:cubicBezTo>
                  <a:cubicBezTo>
                    <a:pt x="3669" y="1806"/>
                    <a:pt x="3667" y="1811"/>
                    <a:pt x="3665" y="1816"/>
                  </a:cubicBezTo>
                  <a:cubicBezTo>
                    <a:pt x="3654" y="1852"/>
                    <a:pt x="3673" y="1890"/>
                    <a:pt x="3709" y="1901"/>
                  </a:cubicBezTo>
                  <a:cubicBezTo>
                    <a:pt x="3739" y="1911"/>
                    <a:pt x="3771" y="1899"/>
                    <a:pt x="3787" y="1872"/>
                  </a:cubicBezTo>
                  <a:cubicBezTo>
                    <a:pt x="3790" y="1868"/>
                    <a:pt x="3792" y="1863"/>
                    <a:pt x="3794" y="1858"/>
                  </a:cubicBezTo>
                  <a:cubicBezTo>
                    <a:pt x="3796" y="1850"/>
                    <a:pt x="3797" y="1842"/>
                    <a:pt x="3797" y="1835"/>
                  </a:cubicBezTo>
                  <a:lnTo>
                    <a:pt x="4131" y="1783"/>
                  </a:lnTo>
                  <a:cubicBezTo>
                    <a:pt x="4134" y="1794"/>
                    <a:pt x="4139" y="1804"/>
                    <a:pt x="4147" y="1813"/>
                  </a:cubicBezTo>
                  <a:lnTo>
                    <a:pt x="3751" y="2193"/>
                  </a:lnTo>
                  <a:cubicBezTo>
                    <a:pt x="3737" y="2183"/>
                    <a:pt x="3719" y="2178"/>
                    <a:pt x="3701" y="2182"/>
                  </a:cubicBezTo>
                  <a:cubicBezTo>
                    <a:pt x="3691" y="2184"/>
                    <a:pt x="3683" y="2189"/>
                    <a:pt x="3676" y="2195"/>
                  </a:cubicBezTo>
                  <a:cubicBezTo>
                    <a:pt x="3659" y="2183"/>
                    <a:pt x="3642" y="2171"/>
                    <a:pt x="3624" y="2162"/>
                  </a:cubicBezTo>
                  <a:cubicBezTo>
                    <a:pt x="3565" y="2131"/>
                    <a:pt x="3502" y="2116"/>
                    <a:pt x="3438" y="2118"/>
                  </a:cubicBezTo>
                  <a:lnTo>
                    <a:pt x="3437" y="2116"/>
                  </a:lnTo>
                  <a:cubicBezTo>
                    <a:pt x="3431" y="2087"/>
                    <a:pt x="3405" y="2068"/>
                    <a:pt x="3376" y="2069"/>
                  </a:cubicBezTo>
                  <a:lnTo>
                    <a:pt x="3293" y="1634"/>
                  </a:lnTo>
                  <a:cubicBezTo>
                    <a:pt x="3294" y="1633"/>
                    <a:pt x="3296" y="1633"/>
                    <a:pt x="3298" y="1632"/>
                  </a:cubicBezTo>
                  <a:cubicBezTo>
                    <a:pt x="3365" y="1612"/>
                    <a:pt x="3403" y="1542"/>
                    <a:pt x="3383" y="1475"/>
                  </a:cubicBezTo>
                  <a:cubicBezTo>
                    <a:pt x="3362" y="1409"/>
                    <a:pt x="3292" y="1371"/>
                    <a:pt x="3226" y="1391"/>
                  </a:cubicBezTo>
                  <a:cubicBezTo>
                    <a:pt x="3172" y="1407"/>
                    <a:pt x="3137" y="1456"/>
                    <a:pt x="3136" y="1509"/>
                  </a:cubicBezTo>
                  <a:lnTo>
                    <a:pt x="2882" y="1519"/>
                  </a:lnTo>
                  <a:cubicBezTo>
                    <a:pt x="2879" y="1491"/>
                    <a:pt x="2864" y="1467"/>
                    <a:pt x="2841" y="1451"/>
                  </a:cubicBezTo>
                  <a:lnTo>
                    <a:pt x="3023" y="1115"/>
                  </a:lnTo>
                  <a:cubicBezTo>
                    <a:pt x="3034" y="1119"/>
                    <a:pt x="3046" y="1120"/>
                    <a:pt x="3058" y="1117"/>
                  </a:cubicBezTo>
                  <a:cubicBezTo>
                    <a:pt x="3091" y="1110"/>
                    <a:pt x="3111" y="1077"/>
                    <a:pt x="3103" y="1045"/>
                  </a:cubicBezTo>
                  <a:cubicBezTo>
                    <a:pt x="3096" y="1012"/>
                    <a:pt x="3063" y="992"/>
                    <a:pt x="3031" y="1000"/>
                  </a:cubicBezTo>
                  <a:cubicBezTo>
                    <a:pt x="2998" y="1007"/>
                    <a:pt x="2978" y="1040"/>
                    <a:pt x="2986" y="1072"/>
                  </a:cubicBezTo>
                  <a:cubicBezTo>
                    <a:pt x="2989" y="1087"/>
                    <a:pt x="2998" y="1099"/>
                    <a:pt x="3010" y="1108"/>
                  </a:cubicBezTo>
                  <a:lnTo>
                    <a:pt x="2829" y="1444"/>
                  </a:lnTo>
                  <a:cubicBezTo>
                    <a:pt x="2820" y="1440"/>
                    <a:pt x="2811" y="1437"/>
                    <a:pt x="2801" y="1435"/>
                  </a:cubicBezTo>
                  <a:cubicBezTo>
                    <a:pt x="2763" y="1430"/>
                    <a:pt x="2726" y="1447"/>
                    <a:pt x="2706" y="1480"/>
                  </a:cubicBezTo>
                  <a:cubicBezTo>
                    <a:pt x="2699" y="1491"/>
                    <a:pt x="2695" y="1503"/>
                    <a:pt x="2693" y="1516"/>
                  </a:cubicBezTo>
                  <a:cubicBezTo>
                    <a:pt x="2689" y="1542"/>
                    <a:pt x="2696" y="1567"/>
                    <a:pt x="2711" y="1587"/>
                  </a:cubicBezTo>
                  <a:cubicBezTo>
                    <a:pt x="2726" y="1608"/>
                    <a:pt x="2748" y="1621"/>
                    <a:pt x="2774" y="1624"/>
                  </a:cubicBezTo>
                  <a:lnTo>
                    <a:pt x="2778" y="1625"/>
                  </a:lnTo>
                  <a:lnTo>
                    <a:pt x="2767" y="2049"/>
                  </a:lnTo>
                  <a:cubicBezTo>
                    <a:pt x="2756" y="2049"/>
                    <a:pt x="2746" y="2051"/>
                    <a:pt x="2735" y="2054"/>
                  </a:cubicBezTo>
                  <a:cubicBezTo>
                    <a:pt x="2705" y="2063"/>
                    <a:pt x="2681" y="2083"/>
                    <a:pt x="2665" y="2108"/>
                  </a:cubicBezTo>
                  <a:lnTo>
                    <a:pt x="2276" y="1895"/>
                  </a:lnTo>
                  <a:cubicBezTo>
                    <a:pt x="2279" y="1888"/>
                    <a:pt x="2281" y="1880"/>
                    <a:pt x="2282" y="1873"/>
                  </a:cubicBezTo>
                  <a:cubicBezTo>
                    <a:pt x="2286" y="1847"/>
                    <a:pt x="2279" y="1822"/>
                    <a:pt x="2264" y="1802"/>
                  </a:cubicBezTo>
                  <a:cubicBezTo>
                    <a:pt x="2249" y="1781"/>
                    <a:pt x="2226" y="1768"/>
                    <a:pt x="2201" y="1764"/>
                  </a:cubicBezTo>
                  <a:cubicBezTo>
                    <a:pt x="2197" y="1764"/>
                    <a:pt x="2193" y="1764"/>
                    <a:pt x="2189" y="1764"/>
                  </a:cubicBezTo>
                  <a:lnTo>
                    <a:pt x="2177" y="1527"/>
                  </a:lnTo>
                  <a:lnTo>
                    <a:pt x="2178" y="1527"/>
                  </a:lnTo>
                  <a:cubicBezTo>
                    <a:pt x="2210" y="1519"/>
                    <a:pt x="2230" y="1486"/>
                    <a:pt x="2223" y="1454"/>
                  </a:cubicBezTo>
                  <a:cubicBezTo>
                    <a:pt x="2215" y="1422"/>
                    <a:pt x="2182" y="1402"/>
                    <a:pt x="2150" y="1409"/>
                  </a:cubicBezTo>
                  <a:cubicBezTo>
                    <a:pt x="2117" y="1417"/>
                    <a:pt x="2097" y="1450"/>
                    <a:pt x="2105" y="1482"/>
                  </a:cubicBezTo>
                  <a:cubicBezTo>
                    <a:pt x="2112" y="1509"/>
                    <a:pt x="2136" y="1527"/>
                    <a:pt x="2162" y="1528"/>
                  </a:cubicBezTo>
                  <a:lnTo>
                    <a:pt x="2174" y="1764"/>
                  </a:lnTo>
                  <a:cubicBezTo>
                    <a:pt x="2159" y="1766"/>
                    <a:pt x="2145" y="1772"/>
                    <a:pt x="2133" y="1781"/>
                  </a:cubicBezTo>
                  <a:lnTo>
                    <a:pt x="1837" y="1426"/>
                  </a:lnTo>
                  <a:lnTo>
                    <a:pt x="1840" y="1424"/>
                  </a:lnTo>
                  <a:cubicBezTo>
                    <a:pt x="1861" y="1399"/>
                    <a:pt x="1858" y="1360"/>
                    <a:pt x="1832" y="1339"/>
                  </a:cubicBezTo>
                  <a:cubicBezTo>
                    <a:pt x="1807" y="1318"/>
                    <a:pt x="1769" y="1321"/>
                    <a:pt x="1747" y="1346"/>
                  </a:cubicBezTo>
                  <a:cubicBezTo>
                    <a:pt x="1726" y="1372"/>
                    <a:pt x="1729" y="1410"/>
                    <a:pt x="1755" y="1431"/>
                  </a:cubicBezTo>
                  <a:cubicBezTo>
                    <a:pt x="1775" y="1449"/>
                    <a:pt x="1804" y="1450"/>
                    <a:pt x="1826" y="1436"/>
                  </a:cubicBezTo>
                  <a:lnTo>
                    <a:pt x="2122" y="1790"/>
                  </a:lnTo>
                  <a:cubicBezTo>
                    <a:pt x="2116" y="1796"/>
                    <a:pt x="2111" y="1802"/>
                    <a:pt x="2106" y="1809"/>
                  </a:cubicBezTo>
                  <a:cubicBezTo>
                    <a:pt x="2099" y="1820"/>
                    <a:pt x="2095" y="1832"/>
                    <a:pt x="2093" y="1845"/>
                  </a:cubicBezTo>
                  <a:cubicBezTo>
                    <a:pt x="2089" y="1870"/>
                    <a:pt x="2096" y="1896"/>
                    <a:pt x="2111" y="1916"/>
                  </a:cubicBezTo>
                  <a:cubicBezTo>
                    <a:pt x="2126" y="1937"/>
                    <a:pt x="2149" y="1950"/>
                    <a:pt x="2174" y="1953"/>
                  </a:cubicBezTo>
                  <a:cubicBezTo>
                    <a:pt x="2212" y="1959"/>
                    <a:pt x="2249" y="1942"/>
                    <a:pt x="2269" y="1909"/>
                  </a:cubicBezTo>
                  <a:lnTo>
                    <a:pt x="2269" y="1908"/>
                  </a:lnTo>
                  <a:lnTo>
                    <a:pt x="2658" y="2121"/>
                  </a:lnTo>
                  <a:cubicBezTo>
                    <a:pt x="2645" y="2148"/>
                    <a:pt x="2642" y="2180"/>
                    <a:pt x="2652" y="2212"/>
                  </a:cubicBezTo>
                  <a:cubicBezTo>
                    <a:pt x="2665" y="2255"/>
                    <a:pt x="2700" y="2286"/>
                    <a:pt x="2741" y="2296"/>
                  </a:cubicBezTo>
                  <a:lnTo>
                    <a:pt x="2628" y="3264"/>
                  </a:lnTo>
                  <a:cubicBezTo>
                    <a:pt x="2612" y="3263"/>
                    <a:pt x="2596" y="3265"/>
                    <a:pt x="2581" y="3269"/>
                  </a:cubicBezTo>
                  <a:cubicBezTo>
                    <a:pt x="2575" y="3271"/>
                    <a:pt x="2569" y="3274"/>
                    <a:pt x="2563" y="3276"/>
                  </a:cubicBezTo>
                  <a:lnTo>
                    <a:pt x="2255" y="2730"/>
                  </a:lnTo>
                  <a:cubicBezTo>
                    <a:pt x="2292" y="2705"/>
                    <a:pt x="2304" y="2655"/>
                    <a:pt x="2283" y="2615"/>
                  </a:cubicBezTo>
                  <a:cubicBezTo>
                    <a:pt x="2259" y="2572"/>
                    <a:pt x="2206" y="2556"/>
                    <a:pt x="2163" y="2579"/>
                  </a:cubicBezTo>
                  <a:cubicBezTo>
                    <a:pt x="2120" y="2602"/>
                    <a:pt x="2104" y="2656"/>
                    <a:pt x="2127" y="2699"/>
                  </a:cubicBezTo>
                  <a:cubicBezTo>
                    <a:pt x="2150" y="2740"/>
                    <a:pt x="2200" y="2756"/>
                    <a:pt x="2242" y="2737"/>
                  </a:cubicBezTo>
                  <a:lnTo>
                    <a:pt x="2551" y="3283"/>
                  </a:lnTo>
                  <a:cubicBezTo>
                    <a:pt x="2533" y="3294"/>
                    <a:pt x="2518" y="3309"/>
                    <a:pt x="2507" y="3327"/>
                  </a:cubicBezTo>
                  <a:cubicBezTo>
                    <a:pt x="2487" y="3359"/>
                    <a:pt x="2482" y="3399"/>
                    <a:pt x="2493" y="3436"/>
                  </a:cubicBezTo>
                  <a:cubicBezTo>
                    <a:pt x="2496" y="3445"/>
                    <a:pt x="2499" y="3454"/>
                    <a:pt x="2504" y="3462"/>
                  </a:cubicBezTo>
                  <a:lnTo>
                    <a:pt x="1984" y="3781"/>
                  </a:lnTo>
                  <a:cubicBezTo>
                    <a:pt x="1964" y="3754"/>
                    <a:pt x="1931" y="3741"/>
                    <a:pt x="1899" y="3746"/>
                  </a:cubicBezTo>
                  <a:lnTo>
                    <a:pt x="1839" y="3498"/>
                  </a:lnTo>
                  <a:cubicBezTo>
                    <a:pt x="1848" y="3495"/>
                    <a:pt x="1857" y="3489"/>
                    <a:pt x="1864" y="3481"/>
                  </a:cubicBezTo>
                  <a:cubicBezTo>
                    <a:pt x="1886" y="3456"/>
                    <a:pt x="1883" y="3418"/>
                    <a:pt x="1857" y="3396"/>
                  </a:cubicBezTo>
                  <a:cubicBezTo>
                    <a:pt x="1832" y="3374"/>
                    <a:pt x="1794" y="3377"/>
                    <a:pt x="1772" y="3403"/>
                  </a:cubicBezTo>
                  <a:cubicBezTo>
                    <a:pt x="1750" y="3428"/>
                    <a:pt x="1753" y="3466"/>
                    <a:pt x="1779" y="3488"/>
                  </a:cubicBezTo>
                  <a:cubicBezTo>
                    <a:pt x="1792" y="3499"/>
                    <a:pt x="1809" y="3504"/>
                    <a:pt x="1825" y="3502"/>
                  </a:cubicBezTo>
                  <a:lnTo>
                    <a:pt x="1885" y="3750"/>
                  </a:lnTo>
                  <a:cubicBezTo>
                    <a:pt x="1880" y="3751"/>
                    <a:pt x="1875" y="3753"/>
                    <a:pt x="1870" y="3756"/>
                  </a:cubicBezTo>
                  <a:cubicBezTo>
                    <a:pt x="1830" y="3778"/>
                    <a:pt x="1813" y="3828"/>
                    <a:pt x="1832" y="3869"/>
                  </a:cubicBezTo>
                  <a:lnTo>
                    <a:pt x="1489" y="4057"/>
                  </a:lnTo>
                  <a:cubicBezTo>
                    <a:pt x="1486" y="4053"/>
                    <a:pt x="1483" y="4049"/>
                    <a:pt x="1479" y="4046"/>
                  </a:cubicBezTo>
                  <a:cubicBezTo>
                    <a:pt x="1454" y="4025"/>
                    <a:pt x="1415" y="4028"/>
                    <a:pt x="1394" y="4053"/>
                  </a:cubicBezTo>
                  <a:cubicBezTo>
                    <a:pt x="1373" y="4079"/>
                    <a:pt x="1376" y="4117"/>
                    <a:pt x="1401" y="4138"/>
                  </a:cubicBezTo>
                  <a:cubicBezTo>
                    <a:pt x="1427" y="4160"/>
                    <a:pt x="1465" y="4157"/>
                    <a:pt x="1486" y="4131"/>
                  </a:cubicBezTo>
                  <a:cubicBezTo>
                    <a:pt x="1501" y="4114"/>
                    <a:pt x="1504" y="4090"/>
                    <a:pt x="1496" y="4070"/>
                  </a:cubicBezTo>
                  <a:lnTo>
                    <a:pt x="1839" y="3882"/>
                  </a:lnTo>
                  <a:cubicBezTo>
                    <a:pt x="1854" y="3905"/>
                    <a:pt x="1879" y="3919"/>
                    <a:pt x="1905" y="3921"/>
                  </a:cubicBezTo>
                  <a:lnTo>
                    <a:pt x="1903" y="4351"/>
                  </a:lnTo>
                  <a:cubicBezTo>
                    <a:pt x="1889" y="4351"/>
                    <a:pt x="1876" y="4353"/>
                    <a:pt x="1863" y="4357"/>
                  </a:cubicBezTo>
                  <a:cubicBezTo>
                    <a:pt x="1832" y="4366"/>
                    <a:pt x="1806" y="4387"/>
                    <a:pt x="1788" y="4414"/>
                  </a:cubicBezTo>
                  <a:cubicBezTo>
                    <a:pt x="1768" y="4447"/>
                    <a:pt x="1763" y="4486"/>
                    <a:pt x="1774" y="4522"/>
                  </a:cubicBezTo>
                  <a:lnTo>
                    <a:pt x="1358" y="4642"/>
                  </a:lnTo>
                  <a:cubicBezTo>
                    <a:pt x="1356" y="4638"/>
                    <a:pt x="1355" y="4634"/>
                    <a:pt x="1353" y="4631"/>
                  </a:cubicBezTo>
                  <a:cubicBezTo>
                    <a:pt x="1330" y="4588"/>
                    <a:pt x="1276" y="4572"/>
                    <a:pt x="1233" y="4595"/>
                  </a:cubicBezTo>
                  <a:cubicBezTo>
                    <a:pt x="1228" y="4598"/>
                    <a:pt x="1223" y="4601"/>
                    <a:pt x="1219" y="4605"/>
                  </a:cubicBezTo>
                  <a:lnTo>
                    <a:pt x="953" y="4332"/>
                  </a:lnTo>
                  <a:cubicBezTo>
                    <a:pt x="973" y="4307"/>
                    <a:pt x="970" y="4270"/>
                    <a:pt x="945" y="4249"/>
                  </a:cubicBezTo>
                  <a:cubicBezTo>
                    <a:pt x="920" y="4227"/>
                    <a:pt x="882" y="4230"/>
                    <a:pt x="860" y="4255"/>
                  </a:cubicBezTo>
                  <a:cubicBezTo>
                    <a:pt x="838" y="4281"/>
                    <a:pt x="841" y="4319"/>
                    <a:pt x="867" y="4341"/>
                  </a:cubicBezTo>
                  <a:cubicBezTo>
                    <a:pt x="889" y="4359"/>
                    <a:pt x="920" y="4359"/>
                    <a:pt x="942" y="4343"/>
                  </a:cubicBezTo>
                  <a:lnTo>
                    <a:pt x="1209" y="4615"/>
                  </a:lnTo>
                  <a:cubicBezTo>
                    <a:pt x="1185" y="4642"/>
                    <a:pt x="1180" y="4682"/>
                    <a:pt x="1198" y="4715"/>
                  </a:cubicBezTo>
                  <a:cubicBezTo>
                    <a:pt x="1221" y="4758"/>
                    <a:pt x="1275" y="4774"/>
                    <a:pt x="1317" y="4750"/>
                  </a:cubicBezTo>
                  <a:cubicBezTo>
                    <a:pt x="1352" y="4732"/>
                    <a:pt x="1369" y="4692"/>
                    <a:pt x="1362" y="4655"/>
                  </a:cubicBezTo>
                  <a:lnTo>
                    <a:pt x="1779" y="4536"/>
                  </a:lnTo>
                  <a:cubicBezTo>
                    <a:pt x="1790" y="4564"/>
                    <a:pt x="1811" y="4587"/>
                    <a:pt x="1839" y="4602"/>
                  </a:cubicBezTo>
                  <a:cubicBezTo>
                    <a:pt x="1870" y="4619"/>
                    <a:pt x="1906" y="4622"/>
                    <a:pt x="1940" y="4612"/>
                  </a:cubicBezTo>
                  <a:cubicBezTo>
                    <a:pt x="1969" y="4603"/>
                    <a:pt x="1993" y="4586"/>
                    <a:pt x="2010" y="4561"/>
                  </a:cubicBezTo>
                  <a:lnTo>
                    <a:pt x="2262" y="4720"/>
                  </a:lnTo>
                  <a:cubicBezTo>
                    <a:pt x="2256" y="4732"/>
                    <a:pt x="2255" y="4745"/>
                    <a:pt x="2258" y="4759"/>
                  </a:cubicBezTo>
                  <a:cubicBezTo>
                    <a:pt x="2261" y="4773"/>
                    <a:pt x="2269" y="4785"/>
                    <a:pt x="2280" y="4793"/>
                  </a:cubicBezTo>
                  <a:cubicBezTo>
                    <a:pt x="2238" y="4886"/>
                    <a:pt x="2231" y="4992"/>
                    <a:pt x="2262" y="5091"/>
                  </a:cubicBezTo>
                  <a:cubicBezTo>
                    <a:pt x="2263" y="5095"/>
                    <a:pt x="2264" y="5099"/>
                    <a:pt x="2265" y="5102"/>
                  </a:cubicBezTo>
                  <a:cubicBezTo>
                    <a:pt x="2240" y="5114"/>
                    <a:pt x="2226" y="5142"/>
                    <a:pt x="2233" y="5170"/>
                  </a:cubicBezTo>
                  <a:lnTo>
                    <a:pt x="2234" y="5173"/>
                  </a:lnTo>
                  <a:lnTo>
                    <a:pt x="1686" y="5443"/>
                  </a:lnTo>
                  <a:cubicBezTo>
                    <a:pt x="1678" y="5430"/>
                    <a:pt x="1667" y="5419"/>
                    <a:pt x="1654" y="5411"/>
                  </a:cubicBezTo>
                  <a:cubicBezTo>
                    <a:pt x="1611" y="5387"/>
                    <a:pt x="1557" y="5402"/>
                    <a:pt x="1533" y="5445"/>
                  </a:cubicBezTo>
                  <a:cubicBezTo>
                    <a:pt x="1513" y="5481"/>
                    <a:pt x="1521" y="5526"/>
                    <a:pt x="1550" y="5553"/>
                  </a:cubicBezTo>
                  <a:lnTo>
                    <a:pt x="1307" y="5866"/>
                  </a:lnTo>
                  <a:cubicBezTo>
                    <a:pt x="1286" y="5853"/>
                    <a:pt x="1258" y="5854"/>
                    <a:pt x="1238" y="5870"/>
                  </a:cubicBezTo>
                  <a:cubicBezTo>
                    <a:pt x="1235" y="5873"/>
                    <a:pt x="1233" y="5875"/>
                    <a:pt x="1230" y="5878"/>
                  </a:cubicBezTo>
                  <a:cubicBezTo>
                    <a:pt x="1215" y="5869"/>
                    <a:pt x="1198" y="5861"/>
                    <a:pt x="1182" y="5855"/>
                  </a:cubicBezTo>
                  <a:cubicBezTo>
                    <a:pt x="1186" y="5837"/>
                    <a:pt x="1182" y="5818"/>
                    <a:pt x="1170" y="5803"/>
                  </a:cubicBezTo>
                  <a:cubicBezTo>
                    <a:pt x="1163" y="5794"/>
                    <a:pt x="1153" y="5788"/>
                    <a:pt x="1143" y="5784"/>
                  </a:cubicBezTo>
                  <a:lnTo>
                    <a:pt x="1163" y="5694"/>
                  </a:lnTo>
                  <a:cubicBezTo>
                    <a:pt x="1178" y="5694"/>
                    <a:pt x="1193" y="5693"/>
                    <a:pt x="1207" y="5688"/>
                  </a:cubicBezTo>
                  <a:cubicBezTo>
                    <a:pt x="1238" y="5679"/>
                    <a:pt x="1264" y="5658"/>
                    <a:pt x="1281" y="5631"/>
                  </a:cubicBezTo>
                  <a:cubicBezTo>
                    <a:pt x="1301" y="5598"/>
                    <a:pt x="1307" y="5558"/>
                    <a:pt x="1295" y="5522"/>
                  </a:cubicBezTo>
                  <a:cubicBezTo>
                    <a:pt x="1284" y="5484"/>
                    <a:pt x="1257" y="5456"/>
                    <a:pt x="1224" y="5440"/>
                  </a:cubicBezTo>
                  <a:lnTo>
                    <a:pt x="1406" y="4980"/>
                  </a:lnTo>
                  <a:cubicBezTo>
                    <a:pt x="1425" y="4982"/>
                    <a:pt x="1446" y="4975"/>
                    <a:pt x="1459" y="4959"/>
                  </a:cubicBezTo>
                  <a:cubicBezTo>
                    <a:pt x="1481" y="4933"/>
                    <a:pt x="1478" y="4895"/>
                    <a:pt x="1452" y="4874"/>
                  </a:cubicBezTo>
                  <a:cubicBezTo>
                    <a:pt x="1427" y="4853"/>
                    <a:pt x="1388" y="4856"/>
                    <a:pt x="1367" y="4881"/>
                  </a:cubicBezTo>
                  <a:cubicBezTo>
                    <a:pt x="1346" y="4907"/>
                    <a:pt x="1349" y="4945"/>
                    <a:pt x="1374" y="4966"/>
                  </a:cubicBezTo>
                  <a:cubicBezTo>
                    <a:pt x="1380" y="4971"/>
                    <a:pt x="1386" y="4974"/>
                    <a:pt x="1392" y="4976"/>
                  </a:cubicBezTo>
                  <a:lnTo>
                    <a:pt x="1211" y="5435"/>
                  </a:lnTo>
                  <a:cubicBezTo>
                    <a:pt x="1185" y="5426"/>
                    <a:pt x="1157" y="5425"/>
                    <a:pt x="1129" y="5434"/>
                  </a:cubicBezTo>
                  <a:cubicBezTo>
                    <a:pt x="1098" y="5443"/>
                    <a:pt x="1072" y="5463"/>
                    <a:pt x="1055" y="5491"/>
                  </a:cubicBezTo>
                  <a:cubicBezTo>
                    <a:pt x="1043" y="5509"/>
                    <a:pt x="1037" y="5530"/>
                    <a:pt x="1035" y="5551"/>
                  </a:cubicBezTo>
                  <a:lnTo>
                    <a:pt x="556" y="5547"/>
                  </a:lnTo>
                  <a:cubicBezTo>
                    <a:pt x="555" y="5543"/>
                    <a:pt x="555" y="5539"/>
                    <a:pt x="554" y="5535"/>
                  </a:cubicBezTo>
                  <a:cubicBezTo>
                    <a:pt x="544" y="5487"/>
                    <a:pt x="496" y="5457"/>
                    <a:pt x="449" y="5468"/>
                  </a:cubicBezTo>
                  <a:cubicBezTo>
                    <a:pt x="444" y="5469"/>
                    <a:pt x="440" y="5471"/>
                    <a:pt x="436" y="5472"/>
                  </a:cubicBezTo>
                  <a:lnTo>
                    <a:pt x="260" y="5117"/>
                  </a:lnTo>
                  <a:lnTo>
                    <a:pt x="261" y="5116"/>
                  </a:lnTo>
                  <a:cubicBezTo>
                    <a:pt x="269" y="5111"/>
                    <a:pt x="276" y="5104"/>
                    <a:pt x="281" y="5096"/>
                  </a:cubicBezTo>
                  <a:cubicBezTo>
                    <a:pt x="295" y="5073"/>
                    <a:pt x="295" y="5045"/>
                    <a:pt x="280" y="5023"/>
                  </a:cubicBezTo>
                  <a:cubicBezTo>
                    <a:pt x="260" y="4992"/>
                    <a:pt x="218" y="4983"/>
                    <a:pt x="186" y="5004"/>
                  </a:cubicBezTo>
                  <a:cubicBezTo>
                    <a:pt x="178" y="5009"/>
                    <a:pt x="172" y="5016"/>
                    <a:pt x="166" y="5025"/>
                  </a:cubicBezTo>
                  <a:cubicBezTo>
                    <a:pt x="153" y="5047"/>
                    <a:pt x="153" y="5076"/>
                    <a:pt x="168" y="5098"/>
                  </a:cubicBezTo>
                  <a:cubicBezTo>
                    <a:pt x="185" y="5124"/>
                    <a:pt x="219" y="5134"/>
                    <a:pt x="248" y="5123"/>
                  </a:cubicBezTo>
                  <a:lnTo>
                    <a:pt x="423" y="5479"/>
                  </a:lnTo>
                  <a:cubicBezTo>
                    <a:pt x="403" y="5491"/>
                    <a:pt x="388" y="5510"/>
                    <a:pt x="383" y="5532"/>
                  </a:cubicBezTo>
                  <a:lnTo>
                    <a:pt x="129" y="5489"/>
                  </a:lnTo>
                  <a:cubicBezTo>
                    <a:pt x="128" y="5478"/>
                    <a:pt x="125" y="5466"/>
                    <a:pt x="118" y="5456"/>
                  </a:cubicBezTo>
                  <a:cubicBezTo>
                    <a:pt x="100" y="5429"/>
                    <a:pt x="62" y="5421"/>
                    <a:pt x="35" y="5440"/>
                  </a:cubicBezTo>
                  <a:cubicBezTo>
                    <a:pt x="7" y="5459"/>
                    <a:pt x="0" y="5496"/>
                    <a:pt x="18" y="5524"/>
                  </a:cubicBezTo>
                  <a:cubicBezTo>
                    <a:pt x="37" y="5551"/>
                    <a:pt x="74" y="5559"/>
                    <a:pt x="102" y="5540"/>
                  </a:cubicBezTo>
                  <a:cubicBezTo>
                    <a:pt x="115" y="5531"/>
                    <a:pt x="124" y="5518"/>
                    <a:pt x="127" y="5503"/>
                  </a:cubicBezTo>
                  <a:lnTo>
                    <a:pt x="380" y="5546"/>
                  </a:lnTo>
                  <a:cubicBezTo>
                    <a:pt x="380" y="5555"/>
                    <a:pt x="380" y="5564"/>
                    <a:pt x="382" y="5573"/>
                  </a:cubicBezTo>
                  <a:cubicBezTo>
                    <a:pt x="392" y="5621"/>
                    <a:pt x="440" y="5651"/>
                    <a:pt x="487" y="5640"/>
                  </a:cubicBezTo>
                  <a:cubicBezTo>
                    <a:pt x="526" y="5632"/>
                    <a:pt x="552" y="5599"/>
                    <a:pt x="556" y="5562"/>
                  </a:cubicBezTo>
                  <a:lnTo>
                    <a:pt x="1035" y="5565"/>
                  </a:lnTo>
                  <a:cubicBezTo>
                    <a:pt x="1035" y="5577"/>
                    <a:pt x="1037" y="5589"/>
                    <a:pt x="1041" y="5600"/>
                  </a:cubicBezTo>
                  <a:cubicBezTo>
                    <a:pt x="1056" y="5651"/>
                    <a:pt x="1100" y="5685"/>
                    <a:pt x="1149" y="5693"/>
                  </a:cubicBezTo>
                  <a:lnTo>
                    <a:pt x="1129" y="5781"/>
                  </a:lnTo>
                  <a:cubicBezTo>
                    <a:pt x="1114" y="5779"/>
                    <a:pt x="1098" y="5784"/>
                    <a:pt x="1085" y="5794"/>
                  </a:cubicBezTo>
                  <a:cubicBezTo>
                    <a:pt x="1073" y="5804"/>
                    <a:pt x="1066" y="5817"/>
                    <a:pt x="1064" y="5831"/>
                  </a:cubicBezTo>
                  <a:cubicBezTo>
                    <a:pt x="1022" y="5829"/>
                    <a:pt x="980" y="5834"/>
                    <a:pt x="938" y="5847"/>
                  </a:cubicBezTo>
                  <a:cubicBezTo>
                    <a:pt x="852" y="5874"/>
                    <a:pt x="778" y="5931"/>
                    <a:pt x="730" y="6008"/>
                  </a:cubicBezTo>
                  <a:cubicBezTo>
                    <a:pt x="673" y="6100"/>
                    <a:pt x="659" y="6212"/>
                    <a:pt x="691" y="6315"/>
                  </a:cubicBezTo>
                  <a:cubicBezTo>
                    <a:pt x="704" y="6360"/>
                    <a:pt x="726" y="6401"/>
                    <a:pt x="754" y="6436"/>
                  </a:cubicBezTo>
                  <a:cubicBezTo>
                    <a:pt x="736" y="6458"/>
                    <a:pt x="734" y="6491"/>
                    <a:pt x="753" y="6514"/>
                  </a:cubicBezTo>
                  <a:lnTo>
                    <a:pt x="755" y="6515"/>
                  </a:lnTo>
                  <a:lnTo>
                    <a:pt x="638" y="6636"/>
                  </a:lnTo>
                  <a:cubicBezTo>
                    <a:pt x="606" y="6609"/>
                    <a:pt x="562" y="6598"/>
                    <a:pt x="520" y="6611"/>
                  </a:cubicBezTo>
                  <a:cubicBezTo>
                    <a:pt x="453" y="6631"/>
                    <a:pt x="415" y="6702"/>
                    <a:pt x="435" y="6768"/>
                  </a:cubicBezTo>
                  <a:cubicBezTo>
                    <a:pt x="451" y="6819"/>
                    <a:pt x="495" y="6853"/>
                    <a:pt x="544" y="6857"/>
                  </a:cubicBezTo>
                  <a:lnTo>
                    <a:pt x="512" y="7749"/>
                  </a:lnTo>
                  <a:cubicBezTo>
                    <a:pt x="490" y="7749"/>
                    <a:pt x="468" y="7756"/>
                    <a:pt x="451" y="7770"/>
                  </a:cubicBezTo>
                  <a:cubicBezTo>
                    <a:pt x="443" y="7777"/>
                    <a:pt x="436" y="7785"/>
                    <a:pt x="430" y="7794"/>
                  </a:cubicBezTo>
                  <a:cubicBezTo>
                    <a:pt x="409" y="7829"/>
                    <a:pt x="412" y="7873"/>
                    <a:pt x="438" y="7905"/>
                  </a:cubicBezTo>
                  <a:cubicBezTo>
                    <a:pt x="454" y="7924"/>
                    <a:pt x="477" y="7937"/>
                    <a:pt x="502" y="7939"/>
                  </a:cubicBezTo>
                  <a:cubicBezTo>
                    <a:pt x="527" y="7942"/>
                    <a:pt x="552" y="7934"/>
                    <a:pt x="572" y="7918"/>
                  </a:cubicBezTo>
                  <a:cubicBezTo>
                    <a:pt x="580" y="7911"/>
                    <a:pt x="587" y="7903"/>
                    <a:pt x="593" y="7894"/>
                  </a:cubicBezTo>
                  <a:cubicBezTo>
                    <a:pt x="614" y="7860"/>
                    <a:pt x="611" y="7815"/>
                    <a:pt x="586" y="7784"/>
                  </a:cubicBezTo>
                  <a:cubicBezTo>
                    <a:pt x="570" y="7765"/>
                    <a:pt x="549" y="7753"/>
                    <a:pt x="526" y="7750"/>
                  </a:cubicBezTo>
                  <a:lnTo>
                    <a:pt x="559" y="6858"/>
                  </a:lnTo>
                  <a:cubicBezTo>
                    <a:pt x="570" y="6858"/>
                    <a:pt x="581" y="6856"/>
                    <a:pt x="592" y="6853"/>
                  </a:cubicBezTo>
                  <a:cubicBezTo>
                    <a:pt x="641" y="6838"/>
                    <a:pt x="674" y="6797"/>
                    <a:pt x="681" y="6750"/>
                  </a:cubicBezTo>
                  <a:lnTo>
                    <a:pt x="934" y="6778"/>
                  </a:lnTo>
                  <a:cubicBezTo>
                    <a:pt x="933" y="6809"/>
                    <a:pt x="949" y="6840"/>
                    <a:pt x="979" y="6857"/>
                  </a:cubicBezTo>
                  <a:cubicBezTo>
                    <a:pt x="1012" y="6876"/>
                    <a:pt x="1053" y="6870"/>
                    <a:pt x="1080" y="6847"/>
                  </a:cubicBezTo>
                  <a:lnTo>
                    <a:pt x="1701" y="7426"/>
                  </a:lnTo>
                  <a:cubicBezTo>
                    <a:pt x="1698" y="7429"/>
                    <a:pt x="1695" y="7433"/>
                    <a:pt x="1693" y="7436"/>
                  </a:cubicBezTo>
                  <a:cubicBezTo>
                    <a:pt x="1665" y="7476"/>
                    <a:pt x="1662" y="7526"/>
                    <a:pt x="1681" y="7567"/>
                  </a:cubicBezTo>
                  <a:lnTo>
                    <a:pt x="1350" y="7745"/>
                  </a:lnTo>
                  <a:cubicBezTo>
                    <a:pt x="1332" y="7711"/>
                    <a:pt x="1293" y="7692"/>
                    <a:pt x="1253" y="7701"/>
                  </a:cubicBezTo>
                  <a:cubicBezTo>
                    <a:pt x="1239" y="7705"/>
                    <a:pt x="1226" y="7712"/>
                    <a:pt x="1216" y="7721"/>
                  </a:cubicBezTo>
                  <a:lnTo>
                    <a:pt x="766" y="7283"/>
                  </a:lnTo>
                  <a:cubicBezTo>
                    <a:pt x="768" y="7281"/>
                    <a:pt x="770" y="7278"/>
                    <a:pt x="771" y="7276"/>
                  </a:cubicBezTo>
                  <a:cubicBezTo>
                    <a:pt x="787" y="7247"/>
                    <a:pt x="777" y="7210"/>
                    <a:pt x="748" y="7194"/>
                  </a:cubicBezTo>
                  <a:cubicBezTo>
                    <a:pt x="719" y="7177"/>
                    <a:pt x="682" y="7188"/>
                    <a:pt x="666" y="7217"/>
                  </a:cubicBezTo>
                  <a:cubicBezTo>
                    <a:pt x="650" y="7246"/>
                    <a:pt x="660" y="7283"/>
                    <a:pt x="689" y="7299"/>
                  </a:cubicBezTo>
                  <a:cubicBezTo>
                    <a:pt x="711" y="7311"/>
                    <a:pt x="738" y="7308"/>
                    <a:pt x="756" y="7293"/>
                  </a:cubicBezTo>
                  <a:lnTo>
                    <a:pt x="1206" y="7731"/>
                  </a:lnTo>
                  <a:cubicBezTo>
                    <a:pt x="1189" y="7752"/>
                    <a:pt x="1181" y="7779"/>
                    <a:pt x="1187" y="7807"/>
                  </a:cubicBezTo>
                  <a:cubicBezTo>
                    <a:pt x="1195" y="7840"/>
                    <a:pt x="1220" y="7864"/>
                    <a:pt x="1250" y="7872"/>
                  </a:cubicBezTo>
                  <a:lnTo>
                    <a:pt x="1207" y="8096"/>
                  </a:lnTo>
                  <a:cubicBezTo>
                    <a:pt x="1192" y="8095"/>
                    <a:pt x="1177" y="8099"/>
                    <a:pt x="1165" y="8109"/>
                  </a:cubicBezTo>
                  <a:cubicBezTo>
                    <a:pt x="1156" y="8116"/>
                    <a:pt x="1151" y="8124"/>
                    <a:pt x="1147" y="8134"/>
                  </a:cubicBezTo>
                  <a:cubicBezTo>
                    <a:pt x="1099" y="8129"/>
                    <a:pt x="1050" y="8134"/>
                    <a:pt x="1003" y="8149"/>
                  </a:cubicBezTo>
                  <a:cubicBezTo>
                    <a:pt x="916" y="8176"/>
                    <a:pt x="843" y="8233"/>
                    <a:pt x="795" y="8310"/>
                  </a:cubicBezTo>
                  <a:cubicBezTo>
                    <a:pt x="738" y="8402"/>
                    <a:pt x="724" y="8514"/>
                    <a:pt x="755" y="8617"/>
                  </a:cubicBezTo>
                  <a:cubicBezTo>
                    <a:pt x="785" y="8713"/>
                    <a:pt x="850" y="8791"/>
                    <a:pt x="938" y="8838"/>
                  </a:cubicBezTo>
                  <a:cubicBezTo>
                    <a:pt x="1027" y="8884"/>
                    <a:pt x="1128" y="8894"/>
                    <a:pt x="1224" y="8864"/>
                  </a:cubicBezTo>
                  <a:cubicBezTo>
                    <a:pt x="1270" y="8850"/>
                    <a:pt x="1312" y="8827"/>
                    <a:pt x="1349" y="8797"/>
                  </a:cubicBezTo>
                  <a:cubicBezTo>
                    <a:pt x="1370" y="8821"/>
                    <a:pt x="1406" y="8824"/>
                    <a:pt x="1431" y="8803"/>
                  </a:cubicBezTo>
                  <a:lnTo>
                    <a:pt x="1433" y="8801"/>
                  </a:lnTo>
                  <a:lnTo>
                    <a:pt x="1547" y="8902"/>
                  </a:lnTo>
                  <a:cubicBezTo>
                    <a:pt x="1545" y="8905"/>
                    <a:pt x="1543" y="8907"/>
                    <a:pt x="1542" y="8910"/>
                  </a:cubicBezTo>
                  <a:cubicBezTo>
                    <a:pt x="1528" y="8932"/>
                    <a:pt x="1524" y="8958"/>
                    <a:pt x="1530" y="8982"/>
                  </a:cubicBezTo>
                  <a:cubicBezTo>
                    <a:pt x="1536" y="9007"/>
                    <a:pt x="1551" y="9028"/>
                    <a:pt x="1573" y="9042"/>
                  </a:cubicBezTo>
                  <a:cubicBezTo>
                    <a:pt x="1594" y="9055"/>
                    <a:pt x="1620" y="9059"/>
                    <a:pt x="1645" y="9054"/>
                  </a:cubicBezTo>
                  <a:cubicBezTo>
                    <a:pt x="1670" y="9048"/>
                    <a:pt x="1691" y="9033"/>
                    <a:pt x="1704" y="9011"/>
                  </a:cubicBezTo>
                  <a:cubicBezTo>
                    <a:pt x="1718" y="8989"/>
                    <a:pt x="1722" y="8964"/>
                    <a:pt x="1716" y="8939"/>
                  </a:cubicBezTo>
                  <a:cubicBezTo>
                    <a:pt x="1714" y="8929"/>
                    <a:pt x="1710" y="8919"/>
                    <a:pt x="1704" y="8911"/>
                  </a:cubicBezTo>
                  <a:lnTo>
                    <a:pt x="1984" y="8692"/>
                  </a:lnTo>
                  <a:cubicBezTo>
                    <a:pt x="1999" y="8705"/>
                    <a:pt x="2019" y="8711"/>
                    <a:pt x="2039" y="8706"/>
                  </a:cubicBezTo>
                  <a:cubicBezTo>
                    <a:pt x="2071" y="8698"/>
                    <a:pt x="2091" y="8666"/>
                    <a:pt x="2084" y="8633"/>
                  </a:cubicBezTo>
                  <a:cubicBezTo>
                    <a:pt x="2076" y="8601"/>
                    <a:pt x="2043" y="8581"/>
                    <a:pt x="2011" y="8588"/>
                  </a:cubicBezTo>
                  <a:cubicBezTo>
                    <a:pt x="1979" y="8596"/>
                    <a:pt x="1958" y="8628"/>
                    <a:pt x="1966" y="8661"/>
                  </a:cubicBezTo>
                  <a:cubicBezTo>
                    <a:pt x="1968" y="8668"/>
                    <a:pt x="1971" y="8675"/>
                    <a:pt x="1975" y="8681"/>
                  </a:cubicBezTo>
                  <a:lnTo>
                    <a:pt x="1696" y="8899"/>
                  </a:lnTo>
                  <a:cubicBezTo>
                    <a:pt x="1687" y="8888"/>
                    <a:pt x="1675" y="8879"/>
                    <a:pt x="1662" y="8873"/>
                  </a:cubicBezTo>
                  <a:lnTo>
                    <a:pt x="1920" y="8189"/>
                  </a:lnTo>
                  <a:cubicBezTo>
                    <a:pt x="1943" y="8197"/>
                    <a:pt x="1969" y="8197"/>
                    <a:pt x="1995" y="8189"/>
                  </a:cubicBezTo>
                  <a:cubicBezTo>
                    <a:pt x="2057" y="8170"/>
                    <a:pt x="2094" y="8107"/>
                    <a:pt x="2081" y="8045"/>
                  </a:cubicBezTo>
                  <a:lnTo>
                    <a:pt x="2736" y="7876"/>
                  </a:lnTo>
                  <a:cubicBezTo>
                    <a:pt x="2736" y="7879"/>
                    <a:pt x="2737" y="7881"/>
                    <a:pt x="2737" y="7884"/>
                  </a:cubicBezTo>
                  <a:cubicBezTo>
                    <a:pt x="2749" y="7935"/>
                    <a:pt x="2801" y="7967"/>
                    <a:pt x="2852" y="7955"/>
                  </a:cubicBezTo>
                  <a:cubicBezTo>
                    <a:pt x="2877" y="7949"/>
                    <a:pt x="2898" y="7934"/>
                    <a:pt x="2912" y="7912"/>
                  </a:cubicBezTo>
                  <a:cubicBezTo>
                    <a:pt x="2925" y="7891"/>
                    <a:pt x="2929" y="7865"/>
                    <a:pt x="2923" y="7840"/>
                  </a:cubicBezTo>
                  <a:cubicBezTo>
                    <a:pt x="2917" y="7815"/>
                    <a:pt x="2902" y="7794"/>
                    <a:pt x="2881" y="7781"/>
                  </a:cubicBezTo>
                  <a:cubicBezTo>
                    <a:pt x="2859" y="7767"/>
                    <a:pt x="2833" y="7763"/>
                    <a:pt x="2809" y="7769"/>
                  </a:cubicBezTo>
                  <a:cubicBezTo>
                    <a:pt x="2795" y="7772"/>
                    <a:pt x="2783" y="7778"/>
                    <a:pt x="2773" y="7786"/>
                  </a:cubicBezTo>
                  <a:lnTo>
                    <a:pt x="2328" y="7437"/>
                  </a:lnTo>
                  <a:cubicBezTo>
                    <a:pt x="2350" y="7406"/>
                    <a:pt x="2357" y="7367"/>
                    <a:pt x="2345" y="7328"/>
                  </a:cubicBezTo>
                  <a:cubicBezTo>
                    <a:pt x="2342" y="7317"/>
                    <a:pt x="2337" y="7306"/>
                    <a:pt x="2331" y="7297"/>
                  </a:cubicBezTo>
                  <a:lnTo>
                    <a:pt x="2717" y="6990"/>
                  </a:lnTo>
                  <a:cubicBezTo>
                    <a:pt x="2751" y="7026"/>
                    <a:pt x="2807" y="7030"/>
                    <a:pt x="2846" y="6998"/>
                  </a:cubicBezTo>
                  <a:cubicBezTo>
                    <a:pt x="2855" y="6992"/>
                    <a:pt x="2862" y="6984"/>
                    <a:pt x="2867" y="6975"/>
                  </a:cubicBezTo>
                  <a:cubicBezTo>
                    <a:pt x="2873" y="6966"/>
                    <a:pt x="2876" y="6957"/>
                    <a:pt x="2879" y="6947"/>
                  </a:cubicBezTo>
                  <a:lnTo>
                    <a:pt x="3268" y="7016"/>
                  </a:lnTo>
                  <a:cubicBezTo>
                    <a:pt x="3266" y="7025"/>
                    <a:pt x="3266" y="7034"/>
                    <a:pt x="3268" y="7043"/>
                  </a:cubicBezTo>
                  <a:cubicBezTo>
                    <a:pt x="3273" y="7067"/>
                    <a:pt x="3292" y="7083"/>
                    <a:pt x="3314" y="7088"/>
                  </a:cubicBezTo>
                  <a:cubicBezTo>
                    <a:pt x="3312" y="7135"/>
                    <a:pt x="3318" y="7182"/>
                    <a:pt x="3332" y="7228"/>
                  </a:cubicBezTo>
                  <a:cubicBezTo>
                    <a:pt x="3351" y="7289"/>
                    <a:pt x="3383" y="7344"/>
                    <a:pt x="3425" y="7390"/>
                  </a:cubicBezTo>
                  <a:cubicBezTo>
                    <a:pt x="3410" y="7404"/>
                    <a:pt x="3402" y="7425"/>
                    <a:pt x="3407" y="7447"/>
                  </a:cubicBezTo>
                  <a:cubicBezTo>
                    <a:pt x="3411" y="7461"/>
                    <a:pt x="3418" y="7472"/>
                    <a:pt x="3429" y="7480"/>
                  </a:cubicBezTo>
                  <a:lnTo>
                    <a:pt x="3319" y="7635"/>
                  </a:lnTo>
                  <a:cubicBezTo>
                    <a:pt x="3289" y="7614"/>
                    <a:pt x="3249" y="7606"/>
                    <a:pt x="3210" y="7618"/>
                  </a:cubicBezTo>
                  <a:cubicBezTo>
                    <a:pt x="3144" y="7639"/>
                    <a:pt x="3106" y="7709"/>
                    <a:pt x="3127" y="7776"/>
                  </a:cubicBezTo>
                  <a:cubicBezTo>
                    <a:pt x="3139" y="7816"/>
                    <a:pt x="3171" y="7846"/>
                    <a:pt x="3208" y="7858"/>
                  </a:cubicBezTo>
                  <a:lnTo>
                    <a:pt x="3065" y="8391"/>
                  </a:lnTo>
                  <a:cubicBezTo>
                    <a:pt x="3041" y="8387"/>
                    <a:pt x="3014" y="8393"/>
                    <a:pt x="2993" y="8410"/>
                  </a:cubicBezTo>
                  <a:cubicBezTo>
                    <a:pt x="2958" y="8439"/>
                    <a:pt x="2951" y="8489"/>
                    <a:pt x="2975" y="8526"/>
                  </a:cubicBezTo>
                  <a:lnTo>
                    <a:pt x="2736" y="8711"/>
                  </a:lnTo>
                  <a:cubicBezTo>
                    <a:pt x="2731" y="8705"/>
                    <a:pt x="2725" y="8699"/>
                    <a:pt x="2718" y="8695"/>
                  </a:cubicBezTo>
                  <a:cubicBezTo>
                    <a:pt x="2689" y="8679"/>
                    <a:pt x="2652" y="8689"/>
                    <a:pt x="2636" y="8718"/>
                  </a:cubicBezTo>
                  <a:cubicBezTo>
                    <a:pt x="2619" y="8747"/>
                    <a:pt x="2630" y="8784"/>
                    <a:pt x="2659" y="8800"/>
                  </a:cubicBezTo>
                  <a:cubicBezTo>
                    <a:pt x="2688" y="8817"/>
                    <a:pt x="2724" y="8806"/>
                    <a:pt x="2741" y="8777"/>
                  </a:cubicBezTo>
                  <a:cubicBezTo>
                    <a:pt x="2750" y="8760"/>
                    <a:pt x="2751" y="8741"/>
                    <a:pt x="2743" y="8724"/>
                  </a:cubicBezTo>
                  <a:lnTo>
                    <a:pt x="2984" y="8538"/>
                  </a:lnTo>
                  <a:cubicBezTo>
                    <a:pt x="3016" y="8572"/>
                    <a:pt x="3069" y="8576"/>
                    <a:pt x="3105" y="8547"/>
                  </a:cubicBezTo>
                  <a:cubicBezTo>
                    <a:pt x="3143" y="8516"/>
                    <a:pt x="3149" y="8460"/>
                    <a:pt x="3118" y="8422"/>
                  </a:cubicBezTo>
                  <a:cubicBezTo>
                    <a:pt x="3107" y="8409"/>
                    <a:pt x="3094" y="8400"/>
                    <a:pt x="3079" y="8395"/>
                  </a:cubicBezTo>
                  <a:lnTo>
                    <a:pt x="3222" y="7862"/>
                  </a:lnTo>
                  <a:cubicBezTo>
                    <a:pt x="3242" y="7866"/>
                    <a:pt x="3263" y="7865"/>
                    <a:pt x="3284" y="7859"/>
                  </a:cubicBezTo>
                  <a:cubicBezTo>
                    <a:pt x="3337" y="7843"/>
                    <a:pt x="3371" y="7795"/>
                    <a:pt x="3373" y="7742"/>
                  </a:cubicBezTo>
                  <a:lnTo>
                    <a:pt x="3910" y="7732"/>
                  </a:lnTo>
                  <a:cubicBezTo>
                    <a:pt x="3909" y="7755"/>
                    <a:pt x="3915" y="7777"/>
                    <a:pt x="3928" y="7795"/>
                  </a:cubicBezTo>
                  <a:cubicBezTo>
                    <a:pt x="3944" y="7815"/>
                    <a:pt x="3966" y="7829"/>
                    <a:pt x="3991" y="7832"/>
                  </a:cubicBezTo>
                  <a:cubicBezTo>
                    <a:pt x="4021" y="7836"/>
                    <a:pt x="4050" y="7827"/>
                    <a:pt x="4071" y="7807"/>
                  </a:cubicBezTo>
                  <a:lnTo>
                    <a:pt x="4399" y="8097"/>
                  </a:lnTo>
                  <a:cubicBezTo>
                    <a:pt x="4397" y="8098"/>
                    <a:pt x="4396" y="8100"/>
                    <a:pt x="4395" y="8102"/>
                  </a:cubicBezTo>
                  <a:cubicBezTo>
                    <a:pt x="4378" y="8131"/>
                    <a:pt x="4389" y="8168"/>
                    <a:pt x="4418" y="8184"/>
                  </a:cubicBezTo>
                  <a:cubicBezTo>
                    <a:pt x="4447" y="8201"/>
                    <a:pt x="4484" y="8190"/>
                    <a:pt x="4500" y="8161"/>
                  </a:cubicBezTo>
                  <a:cubicBezTo>
                    <a:pt x="4516" y="8132"/>
                    <a:pt x="4506" y="8095"/>
                    <a:pt x="4477" y="8079"/>
                  </a:cubicBezTo>
                  <a:cubicBezTo>
                    <a:pt x="4454" y="8066"/>
                    <a:pt x="4427" y="8070"/>
                    <a:pt x="4408" y="8086"/>
                  </a:cubicBezTo>
                  <a:lnTo>
                    <a:pt x="4080" y="7796"/>
                  </a:lnTo>
                  <a:cubicBezTo>
                    <a:pt x="4082" y="7793"/>
                    <a:pt x="4084" y="7791"/>
                    <a:pt x="4086" y="7788"/>
                  </a:cubicBezTo>
                  <a:cubicBezTo>
                    <a:pt x="4093" y="7777"/>
                    <a:pt x="4097" y="7764"/>
                    <a:pt x="4099" y="7751"/>
                  </a:cubicBezTo>
                  <a:cubicBezTo>
                    <a:pt x="4104" y="7721"/>
                    <a:pt x="4093" y="7692"/>
                    <a:pt x="4074" y="7672"/>
                  </a:cubicBezTo>
                  <a:lnTo>
                    <a:pt x="4409" y="7249"/>
                  </a:lnTo>
                  <a:cubicBezTo>
                    <a:pt x="4439" y="7271"/>
                    <a:pt x="4479" y="7278"/>
                    <a:pt x="4518" y="7267"/>
                  </a:cubicBezTo>
                  <a:cubicBezTo>
                    <a:pt x="4584" y="7246"/>
                    <a:pt x="4622" y="7175"/>
                    <a:pt x="4601" y="7109"/>
                  </a:cubicBezTo>
                  <a:cubicBezTo>
                    <a:pt x="4588" y="7065"/>
                    <a:pt x="4552" y="7034"/>
                    <a:pt x="4510" y="7024"/>
                  </a:cubicBezTo>
                  <a:lnTo>
                    <a:pt x="4604" y="6491"/>
                  </a:lnTo>
                  <a:cubicBezTo>
                    <a:pt x="4616" y="6500"/>
                    <a:pt x="4631" y="6507"/>
                    <a:pt x="4647" y="6509"/>
                  </a:cubicBezTo>
                  <a:cubicBezTo>
                    <a:pt x="4677" y="6513"/>
                    <a:pt x="4706" y="6503"/>
                    <a:pt x="4727" y="6483"/>
                  </a:cubicBezTo>
                  <a:lnTo>
                    <a:pt x="5161" y="6905"/>
                  </a:lnTo>
                  <a:cubicBezTo>
                    <a:pt x="5150" y="6919"/>
                    <a:pt x="5145" y="6937"/>
                    <a:pt x="5150" y="6955"/>
                  </a:cubicBezTo>
                  <a:cubicBezTo>
                    <a:pt x="5157" y="6988"/>
                    <a:pt x="5190" y="7008"/>
                    <a:pt x="5222" y="7000"/>
                  </a:cubicBezTo>
                  <a:cubicBezTo>
                    <a:pt x="5255" y="6993"/>
                    <a:pt x="5275" y="6960"/>
                    <a:pt x="5267" y="6928"/>
                  </a:cubicBezTo>
                  <a:cubicBezTo>
                    <a:pt x="5260" y="6895"/>
                    <a:pt x="5227" y="6875"/>
                    <a:pt x="5195" y="6883"/>
                  </a:cubicBezTo>
                  <a:cubicBezTo>
                    <a:pt x="5186" y="6885"/>
                    <a:pt x="5178" y="6889"/>
                    <a:pt x="5171" y="6895"/>
                  </a:cubicBezTo>
                  <a:lnTo>
                    <a:pt x="4737" y="6473"/>
                  </a:lnTo>
                  <a:cubicBezTo>
                    <a:pt x="4739" y="6470"/>
                    <a:pt x="4741" y="6468"/>
                    <a:pt x="4742" y="6465"/>
                  </a:cubicBezTo>
                  <a:cubicBezTo>
                    <a:pt x="4747" y="6457"/>
                    <a:pt x="4751" y="6449"/>
                    <a:pt x="4753" y="6440"/>
                  </a:cubicBezTo>
                  <a:lnTo>
                    <a:pt x="5077" y="6489"/>
                  </a:lnTo>
                  <a:cubicBezTo>
                    <a:pt x="5077" y="6493"/>
                    <a:pt x="5077" y="6497"/>
                    <a:pt x="5078" y="6502"/>
                  </a:cubicBezTo>
                  <a:cubicBezTo>
                    <a:pt x="5086" y="6534"/>
                    <a:pt x="5118" y="6554"/>
                    <a:pt x="5151" y="6547"/>
                  </a:cubicBezTo>
                  <a:cubicBezTo>
                    <a:pt x="5183" y="6539"/>
                    <a:pt x="5203" y="6507"/>
                    <a:pt x="5196" y="6474"/>
                  </a:cubicBezTo>
                  <a:cubicBezTo>
                    <a:pt x="5188" y="6442"/>
                    <a:pt x="5156" y="6422"/>
                    <a:pt x="5123" y="6429"/>
                  </a:cubicBezTo>
                  <a:cubicBezTo>
                    <a:pt x="5100" y="6435"/>
                    <a:pt x="5083" y="6453"/>
                    <a:pt x="5078" y="6474"/>
                  </a:cubicBezTo>
                  <a:lnTo>
                    <a:pt x="4756" y="6426"/>
                  </a:lnTo>
                  <a:cubicBezTo>
                    <a:pt x="4760" y="6388"/>
                    <a:pt x="4742" y="6353"/>
                    <a:pt x="4712" y="6334"/>
                  </a:cubicBezTo>
                  <a:lnTo>
                    <a:pt x="5360" y="5635"/>
                  </a:lnTo>
                  <a:cubicBezTo>
                    <a:pt x="5398" y="5665"/>
                    <a:pt x="5453" y="5659"/>
                    <a:pt x="5484" y="5621"/>
                  </a:cubicBezTo>
                  <a:cubicBezTo>
                    <a:pt x="5503" y="5596"/>
                    <a:pt x="5508" y="5564"/>
                    <a:pt x="5498" y="5536"/>
                  </a:cubicBezTo>
                  <a:lnTo>
                    <a:pt x="6130" y="5234"/>
                  </a:lnTo>
                  <a:cubicBezTo>
                    <a:pt x="6143" y="5255"/>
                    <a:pt x="6169" y="5266"/>
                    <a:pt x="6194" y="5260"/>
                  </a:cubicBezTo>
                  <a:cubicBezTo>
                    <a:pt x="6227" y="5253"/>
                    <a:pt x="6247" y="5221"/>
                    <a:pt x="6240" y="5188"/>
                  </a:cubicBezTo>
                  <a:cubicBezTo>
                    <a:pt x="6232" y="5156"/>
                    <a:pt x="6200" y="5135"/>
                    <a:pt x="6167" y="5143"/>
                  </a:cubicBezTo>
                  <a:cubicBezTo>
                    <a:pt x="6135" y="5150"/>
                    <a:pt x="6115" y="5182"/>
                    <a:pt x="6122" y="5215"/>
                  </a:cubicBezTo>
                  <a:cubicBezTo>
                    <a:pt x="6122" y="5217"/>
                    <a:pt x="6123" y="5219"/>
                    <a:pt x="6124" y="5221"/>
                  </a:cubicBezTo>
                  <a:lnTo>
                    <a:pt x="5492" y="5523"/>
                  </a:lnTo>
                  <a:cubicBezTo>
                    <a:pt x="5487" y="5513"/>
                    <a:pt x="5479" y="5504"/>
                    <a:pt x="5470" y="5497"/>
                  </a:cubicBezTo>
                  <a:cubicBezTo>
                    <a:pt x="5434" y="5468"/>
                    <a:pt x="5382" y="5472"/>
                    <a:pt x="5351" y="5505"/>
                  </a:cubicBezTo>
                  <a:lnTo>
                    <a:pt x="4867" y="5130"/>
                  </a:lnTo>
                  <a:cubicBezTo>
                    <a:pt x="4876" y="5114"/>
                    <a:pt x="4881" y="5096"/>
                    <a:pt x="4882" y="5078"/>
                  </a:cubicBezTo>
                  <a:cubicBezTo>
                    <a:pt x="4886" y="5031"/>
                    <a:pt x="4864" y="4987"/>
                    <a:pt x="4828" y="4961"/>
                  </a:cubicBezTo>
                  <a:lnTo>
                    <a:pt x="5198" y="4390"/>
                  </a:lnTo>
                  <a:cubicBezTo>
                    <a:pt x="5210" y="4395"/>
                    <a:pt x="5224" y="4398"/>
                    <a:pt x="5237" y="4394"/>
                  </a:cubicBezTo>
                  <a:cubicBezTo>
                    <a:pt x="5252" y="4391"/>
                    <a:pt x="5264" y="4383"/>
                    <a:pt x="5272" y="4371"/>
                  </a:cubicBezTo>
                  <a:cubicBezTo>
                    <a:pt x="5362" y="4410"/>
                    <a:pt x="5465" y="4419"/>
                    <a:pt x="5566" y="4388"/>
                  </a:cubicBezTo>
                  <a:cubicBezTo>
                    <a:pt x="5664" y="4358"/>
                    <a:pt x="5747" y="4293"/>
                    <a:pt x="5801" y="4206"/>
                  </a:cubicBezTo>
                  <a:cubicBezTo>
                    <a:pt x="5866" y="4102"/>
                    <a:pt x="5882" y="3975"/>
                    <a:pt x="5846" y="3858"/>
                  </a:cubicBezTo>
                  <a:cubicBezTo>
                    <a:pt x="5792" y="3682"/>
                    <a:pt x="5632" y="3566"/>
                    <a:pt x="5457" y="3560"/>
                  </a:cubicBezTo>
                  <a:lnTo>
                    <a:pt x="5457" y="3557"/>
                  </a:lnTo>
                  <a:cubicBezTo>
                    <a:pt x="5451" y="3531"/>
                    <a:pt x="5429" y="3513"/>
                    <a:pt x="5404" y="3510"/>
                  </a:cubicBezTo>
                  <a:lnTo>
                    <a:pt x="5385" y="3310"/>
                  </a:lnTo>
                  <a:cubicBezTo>
                    <a:pt x="5388" y="3310"/>
                    <a:pt x="5390" y="3309"/>
                    <a:pt x="5393" y="3309"/>
                  </a:cubicBezTo>
                  <a:cubicBezTo>
                    <a:pt x="5418" y="3303"/>
                    <a:pt x="5439" y="3288"/>
                    <a:pt x="5452" y="3266"/>
                  </a:cubicBezTo>
                  <a:cubicBezTo>
                    <a:pt x="5460" y="3254"/>
                    <a:pt x="5464" y="3240"/>
                    <a:pt x="5466" y="3226"/>
                  </a:cubicBezTo>
                  <a:lnTo>
                    <a:pt x="6590" y="3227"/>
                  </a:lnTo>
                  <a:cubicBezTo>
                    <a:pt x="6590" y="3229"/>
                    <a:pt x="6591" y="3231"/>
                    <a:pt x="6591" y="3233"/>
                  </a:cubicBezTo>
                  <a:cubicBezTo>
                    <a:pt x="6598" y="3265"/>
                    <a:pt x="6631" y="3286"/>
                    <a:pt x="6663" y="3278"/>
                  </a:cubicBezTo>
                  <a:cubicBezTo>
                    <a:pt x="6696" y="3271"/>
                    <a:pt x="6716" y="3239"/>
                    <a:pt x="6709" y="3206"/>
                  </a:cubicBezTo>
                  <a:cubicBezTo>
                    <a:pt x="6701" y="3174"/>
                    <a:pt x="6669" y="3153"/>
                    <a:pt x="6636" y="3161"/>
                  </a:cubicBezTo>
                  <a:cubicBezTo>
                    <a:pt x="6611" y="3166"/>
                    <a:pt x="6593" y="3188"/>
                    <a:pt x="6590" y="3212"/>
                  </a:cubicBezTo>
                  <a:moveTo>
                    <a:pt x="3592" y="864"/>
                  </a:moveTo>
                  <a:cubicBezTo>
                    <a:pt x="3487" y="897"/>
                    <a:pt x="3376" y="886"/>
                    <a:pt x="3280" y="835"/>
                  </a:cubicBezTo>
                  <a:cubicBezTo>
                    <a:pt x="3183" y="784"/>
                    <a:pt x="3112" y="698"/>
                    <a:pt x="3080" y="594"/>
                  </a:cubicBezTo>
                  <a:cubicBezTo>
                    <a:pt x="3045" y="481"/>
                    <a:pt x="3061" y="358"/>
                    <a:pt x="3123" y="258"/>
                  </a:cubicBezTo>
                  <a:cubicBezTo>
                    <a:pt x="3175" y="174"/>
                    <a:pt x="3256" y="111"/>
                    <a:pt x="3350" y="82"/>
                  </a:cubicBezTo>
                  <a:cubicBezTo>
                    <a:pt x="3566" y="16"/>
                    <a:pt x="3796" y="137"/>
                    <a:pt x="3862" y="353"/>
                  </a:cubicBezTo>
                  <a:cubicBezTo>
                    <a:pt x="3897" y="466"/>
                    <a:pt x="3881" y="588"/>
                    <a:pt x="3819" y="689"/>
                  </a:cubicBezTo>
                  <a:cubicBezTo>
                    <a:pt x="3794" y="729"/>
                    <a:pt x="3763" y="764"/>
                    <a:pt x="3727" y="792"/>
                  </a:cubicBezTo>
                  <a:cubicBezTo>
                    <a:pt x="3718" y="784"/>
                    <a:pt x="3706" y="779"/>
                    <a:pt x="3692" y="778"/>
                  </a:cubicBezTo>
                  <a:cubicBezTo>
                    <a:pt x="3659" y="776"/>
                    <a:pt x="3630" y="801"/>
                    <a:pt x="3628" y="834"/>
                  </a:cubicBezTo>
                  <a:cubicBezTo>
                    <a:pt x="3628" y="840"/>
                    <a:pt x="3628" y="845"/>
                    <a:pt x="3629" y="851"/>
                  </a:cubicBezTo>
                  <a:cubicBezTo>
                    <a:pt x="3617" y="856"/>
                    <a:pt x="3605" y="861"/>
                    <a:pt x="3592" y="864"/>
                  </a:cubicBezTo>
                  <a:moveTo>
                    <a:pt x="3780" y="1853"/>
                  </a:moveTo>
                  <a:cubicBezTo>
                    <a:pt x="3779" y="1857"/>
                    <a:pt x="3777" y="1861"/>
                    <a:pt x="3775" y="1865"/>
                  </a:cubicBezTo>
                  <a:cubicBezTo>
                    <a:pt x="3762" y="1886"/>
                    <a:pt x="3737" y="1895"/>
                    <a:pt x="3713" y="1887"/>
                  </a:cubicBezTo>
                  <a:cubicBezTo>
                    <a:pt x="3685" y="1878"/>
                    <a:pt x="3670" y="1848"/>
                    <a:pt x="3679" y="1821"/>
                  </a:cubicBezTo>
                  <a:cubicBezTo>
                    <a:pt x="3680" y="1816"/>
                    <a:pt x="3682" y="1813"/>
                    <a:pt x="3684" y="1809"/>
                  </a:cubicBezTo>
                  <a:cubicBezTo>
                    <a:pt x="3697" y="1788"/>
                    <a:pt x="3723" y="1779"/>
                    <a:pt x="3746" y="1786"/>
                  </a:cubicBezTo>
                  <a:cubicBezTo>
                    <a:pt x="3774" y="1795"/>
                    <a:pt x="3789" y="1825"/>
                    <a:pt x="3780" y="1853"/>
                  </a:cubicBezTo>
                  <a:moveTo>
                    <a:pt x="2176" y="1939"/>
                  </a:moveTo>
                  <a:cubicBezTo>
                    <a:pt x="2155" y="1936"/>
                    <a:pt x="2136" y="1925"/>
                    <a:pt x="2123" y="1907"/>
                  </a:cubicBezTo>
                  <a:cubicBezTo>
                    <a:pt x="2110" y="1890"/>
                    <a:pt x="2104" y="1869"/>
                    <a:pt x="2107" y="1847"/>
                  </a:cubicBezTo>
                  <a:cubicBezTo>
                    <a:pt x="2109" y="1836"/>
                    <a:pt x="2113" y="1826"/>
                    <a:pt x="2119" y="1816"/>
                  </a:cubicBezTo>
                  <a:cubicBezTo>
                    <a:pt x="2136" y="1789"/>
                    <a:pt x="2167" y="1774"/>
                    <a:pt x="2199" y="1779"/>
                  </a:cubicBezTo>
                  <a:cubicBezTo>
                    <a:pt x="2221" y="1782"/>
                    <a:pt x="2240" y="1793"/>
                    <a:pt x="2253" y="1810"/>
                  </a:cubicBezTo>
                  <a:cubicBezTo>
                    <a:pt x="2266" y="1828"/>
                    <a:pt x="2271" y="1849"/>
                    <a:pt x="2268" y="1871"/>
                  </a:cubicBezTo>
                  <a:cubicBezTo>
                    <a:pt x="2266" y="1882"/>
                    <a:pt x="2262" y="1892"/>
                    <a:pt x="2257" y="1902"/>
                  </a:cubicBezTo>
                  <a:cubicBezTo>
                    <a:pt x="2240" y="1929"/>
                    <a:pt x="2208" y="1944"/>
                    <a:pt x="2176" y="1939"/>
                  </a:cubicBezTo>
                  <a:close/>
                  <a:moveTo>
                    <a:pt x="180" y="5090"/>
                  </a:moveTo>
                  <a:cubicBezTo>
                    <a:pt x="168" y="5072"/>
                    <a:pt x="168" y="5050"/>
                    <a:pt x="179" y="5032"/>
                  </a:cubicBezTo>
                  <a:cubicBezTo>
                    <a:pt x="183" y="5026"/>
                    <a:pt x="188" y="5020"/>
                    <a:pt x="194" y="5016"/>
                  </a:cubicBezTo>
                  <a:cubicBezTo>
                    <a:pt x="219" y="5000"/>
                    <a:pt x="252" y="5006"/>
                    <a:pt x="268" y="5031"/>
                  </a:cubicBezTo>
                  <a:cubicBezTo>
                    <a:pt x="280" y="5048"/>
                    <a:pt x="280" y="5071"/>
                    <a:pt x="269" y="5088"/>
                  </a:cubicBezTo>
                  <a:cubicBezTo>
                    <a:pt x="265" y="5095"/>
                    <a:pt x="260" y="5100"/>
                    <a:pt x="253" y="5104"/>
                  </a:cubicBezTo>
                  <a:cubicBezTo>
                    <a:pt x="229" y="5121"/>
                    <a:pt x="196" y="5114"/>
                    <a:pt x="180" y="5090"/>
                  </a:cubicBezTo>
                  <a:close/>
                  <a:moveTo>
                    <a:pt x="1054" y="5596"/>
                  </a:moveTo>
                  <a:cubicBezTo>
                    <a:pt x="1044" y="5563"/>
                    <a:pt x="1049" y="5528"/>
                    <a:pt x="1067" y="5498"/>
                  </a:cubicBezTo>
                  <a:cubicBezTo>
                    <a:pt x="1082" y="5474"/>
                    <a:pt x="1105" y="5456"/>
                    <a:pt x="1133" y="5447"/>
                  </a:cubicBezTo>
                  <a:cubicBezTo>
                    <a:pt x="1196" y="5428"/>
                    <a:pt x="1262" y="5463"/>
                    <a:pt x="1281" y="5526"/>
                  </a:cubicBezTo>
                  <a:cubicBezTo>
                    <a:pt x="1292" y="5559"/>
                    <a:pt x="1287" y="5594"/>
                    <a:pt x="1269" y="5624"/>
                  </a:cubicBezTo>
                  <a:cubicBezTo>
                    <a:pt x="1254" y="5648"/>
                    <a:pt x="1230" y="5666"/>
                    <a:pt x="1203" y="5674"/>
                  </a:cubicBezTo>
                  <a:cubicBezTo>
                    <a:pt x="1140" y="5694"/>
                    <a:pt x="1074" y="5659"/>
                    <a:pt x="1054" y="5596"/>
                  </a:cubicBezTo>
                  <a:moveTo>
                    <a:pt x="574" y="7793"/>
                  </a:moveTo>
                  <a:cubicBezTo>
                    <a:pt x="596" y="7820"/>
                    <a:pt x="599" y="7857"/>
                    <a:pt x="581" y="7887"/>
                  </a:cubicBezTo>
                  <a:cubicBezTo>
                    <a:pt x="576" y="7895"/>
                    <a:pt x="570" y="7901"/>
                    <a:pt x="563" y="7907"/>
                  </a:cubicBezTo>
                  <a:cubicBezTo>
                    <a:pt x="546" y="7921"/>
                    <a:pt x="525" y="7927"/>
                    <a:pt x="503" y="7925"/>
                  </a:cubicBezTo>
                  <a:cubicBezTo>
                    <a:pt x="482" y="7923"/>
                    <a:pt x="462" y="7912"/>
                    <a:pt x="449" y="7896"/>
                  </a:cubicBezTo>
                  <a:cubicBezTo>
                    <a:pt x="427" y="7869"/>
                    <a:pt x="424" y="7831"/>
                    <a:pt x="443" y="7801"/>
                  </a:cubicBezTo>
                  <a:cubicBezTo>
                    <a:pt x="447" y="7794"/>
                    <a:pt x="453" y="7787"/>
                    <a:pt x="460" y="7781"/>
                  </a:cubicBezTo>
                  <a:cubicBezTo>
                    <a:pt x="477" y="7768"/>
                    <a:pt x="498" y="7761"/>
                    <a:pt x="520" y="7763"/>
                  </a:cubicBezTo>
                  <a:cubicBezTo>
                    <a:pt x="541" y="7766"/>
                    <a:pt x="561" y="7776"/>
                    <a:pt x="574" y="7793"/>
                  </a:cubicBezTo>
                  <a:moveTo>
                    <a:pt x="4743" y="2375"/>
                  </a:moveTo>
                  <a:lnTo>
                    <a:pt x="5066" y="2664"/>
                  </a:lnTo>
                  <a:cubicBezTo>
                    <a:pt x="5056" y="2678"/>
                    <a:pt x="5052" y="2695"/>
                    <a:pt x="5056" y="2713"/>
                  </a:cubicBezTo>
                  <a:cubicBezTo>
                    <a:pt x="5059" y="2725"/>
                    <a:pt x="5065" y="2735"/>
                    <a:pt x="5073" y="2743"/>
                  </a:cubicBezTo>
                  <a:lnTo>
                    <a:pt x="4786" y="3187"/>
                  </a:lnTo>
                  <a:cubicBezTo>
                    <a:pt x="4767" y="3175"/>
                    <a:pt x="4746" y="3167"/>
                    <a:pt x="4724" y="3165"/>
                  </a:cubicBezTo>
                  <a:lnTo>
                    <a:pt x="4743" y="2375"/>
                  </a:lnTo>
                  <a:close/>
                  <a:moveTo>
                    <a:pt x="4750" y="3411"/>
                  </a:moveTo>
                  <a:cubicBezTo>
                    <a:pt x="4770" y="3405"/>
                    <a:pt x="4787" y="3395"/>
                    <a:pt x="4800" y="3381"/>
                  </a:cubicBezTo>
                  <a:lnTo>
                    <a:pt x="5100" y="3661"/>
                  </a:lnTo>
                  <a:cubicBezTo>
                    <a:pt x="5090" y="3675"/>
                    <a:pt x="5085" y="3692"/>
                    <a:pt x="5089" y="3710"/>
                  </a:cubicBezTo>
                  <a:cubicBezTo>
                    <a:pt x="5091" y="3718"/>
                    <a:pt x="5095" y="3726"/>
                    <a:pt x="5100" y="3732"/>
                  </a:cubicBezTo>
                  <a:cubicBezTo>
                    <a:pt x="5093" y="3741"/>
                    <a:pt x="5087" y="3750"/>
                    <a:pt x="5081" y="3760"/>
                  </a:cubicBezTo>
                  <a:cubicBezTo>
                    <a:pt x="5036" y="3832"/>
                    <a:pt x="5015" y="3914"/>
                    <a:pt x="5018" y="3997"/>
                  </a:cubicBezTo>
                  <a:lnTo>
                    <a:pt x="5015" y="3998"/>
                  </a:lnTo>
                  <a:cubicBezTo>
                    <a:pt x="4986" y="4004"/>
                    <a:pt x="4966" y="4031"/>
                    <a:pt x="4968" y="4060"/>
                  </a:cubicBezTo>
                  <a:lnTo>
                    <a:pt x="4354" y="4169"/>
                  </a:lnTo>
                  <a:cubicBezTo>
                    <a:pt x="4353" y="4167"/>
                    <a:pt x="4353" y="4164"/>
                    <a:pt x="4352" y="4161"/>
                  </a:cubicBezTo>
                  <a:cubicBezTo>
                    <a:pt x="4335" y="4105"/>
                    <a:pt x="4281" y="4070"/>
                    <a:pt x="4225" y="4073"/>
                  </a:cubicBezTo>
                  <a:lnTo>
                    <a:pt x="4166" y="3522"/>
                  </a:lnTo>
                  <a:cubicBezTo>
                    <a:pt x="4198" y="3515"/>
                    <a:pt x="4228" y="3497"/>
                    <a:pt x="4248" y="3468"/>
                  </a:cubicBezTo>
                  <a:cubicBezTo>
                    <a:pt x="4249" y="3466"/>
                    <a:pt x="4250" y="3464"/>
                    <a:pt x="4252" y="3462"/>
                  </a:cubicBezTo>
                  <a:cubicBezTo>
                    <a:pt x="4268" y="3435"/>
                    <a:pt x="4274" y="3405"/>
                    <a:pt x="4270" y="3376"/>
                  </a:cubicBezTo>
                  <a:lnTo>
                    <a:pt x="4589" y="3307"/>
                  </a:lnTo>
                  <a:cubicBezTo>
                    <a:pt x="4590" y="3314"/>
                    <a:pt x="4591" y="3321"/>
                    <a:pt x="4593" y="3328"/>
                  </a:cubicBezTo>
                  <a:cubicBezTo>
                    <a:pt x="4613" y="3394"/>
                    <a:pt x="4684" y="3431"/>
                    <a:pt x="4750" y="3411"/>
                  </a:cubicBezTo>
                  <a:moveTo>
                    <a:pt x="5170" y="4309"/>
                  </a:moveTo>
                  <a:cubicBezTo>
                    <a:pt x="5164" y="4321"/>
                    <a:pt x="5162" y="4335"/>
                    <a:pt x="5165" y="4349"/>
                  </a:cubicBezTo>
                  <a:cubicBezTo>
                    <a:pt x="5168" y="4363"/>
                    <a:pt x="5176" y="4374"/>
                    <a:pt x="5186" y="4382"/>
                  </a:cubicBezTo>
                  <a:lnTo>
                    <a:pt x="4816" y="4953"/>
                  </a:lnTo>
                  <a:cubicBezTo>
                    <a:pt x="4799" y="4943"/>
                    <a:pt x="4780" y="4937"/>
                    <a:pt x="4760" y="4935"/>
                  </a:cubicBezTo>
                  <a:cubicBezTo>
                    <a:pt x="4710" y="4932"/>
                    <a:pt x="4663" y="4956"/>
                    <a:pt x="4636" y="4998"/>
                  </a:cubicBezTo>
                  <a:cubicBezTo>
                    <a:pt x="4625" y="5016"/>
                    <a:pt x="4619" y="5037"/>
                    <a:pt x="4617" y="5058"/>
                  </a:cubicBezTo>
                  <a:cubicBezTo>
                    <a:pt x="4616" y="5069"/>
                    <a:pt x="4617" y="5079"/>
                    <a:pt x="4618" y="5090"/>
                  </a:cubicBezTo>
                  <a:lnTo>
                    <a:pt x="3646" y="5290"/>
                  </a:lnTo>
                  <a:cubicBezTo>
                    <a:pt x="3633" y="5245"/>
                    <a:pt x="3587" y="5218"/>
                    <a:pt x="3542" y="5229"/>
                  </a:cubicBezTo>
                  <a:lnTo>
                    <a:pt x="3540" y="5229"/>
                  </a:lnTo>
                  <a:lnTo>
                    <a:pt x="3431" y="4917"/>
                  </a:lnTo>
                  <a:cubicBezTo>
                    <a:pt x="3452" y="4907"/>
                    <a:pt x="3470" y="4892"/>
                    <a:pt x="3483" y="4873"/>
                  </a:cubicBezTo>
                  <a:cubicBezTo>
                    <a:pt x="3484" y="4871"/>
                    <a:pt x="3485" y="4869"/>
                    <a:pt x="3487" y="4867"/>
                  </a:cubicBezTo>
                  <a:cubicBezTo>
                    <a:pt x="3513" y="4825"/>
                    <a:pt x="3512" y="4773"/>
                    <a:pt x="3490" y="4732"/>
                  </a:cubicBezTo>
                  <a:lnTo>
                    <a:pt x="3791" y="4519"/>
                  </a:lnTo>
                  <a:lnTo>
                    <a:pt x="4021" y="4677"/>
                  </a:lnTo>
                  <a:cubicBezTo>
                    <a:pt x="4007" y="4703"/>
                    <a:pt x="4013" y="4734"/>
                    <a:pt x="4036" y="4753"/>
                  </a:cubicBezTo>
                  <a:cubicBezTo>
                    <a:pt x="4062" y="4773"/>
                    <a:pt x="4100" y="4769"/>
                    <a:pt x="4121" y="4743"/>
                  </a:cubicBezTo>
                  <a:cubicBezTo>
                    <a:pt x="4142" y="4717"/>
                    <a:pt x="4138" y="4679"/>
                    <a:pt x="4112" y="4658"/>
                  </a:cubicBezTo>
                  <a:cubicBezTo>
                    <a:pt x="4086" y="4638"/>
                    <a:pt x="4050" y="4642"/>
                    <a:pt x="4029" y="4666"/>
                  </a:cubicBezTo>
                  <a:lnTo>
                    <a:pt x="3804" y="4510"/>
                  </a:lnTo>
                  <a:lnTo>
                    <a:pt x="4133" y="4277"/>
                  </a:lnTo>
                  <a:cubicBezTo>
                    <a:pt x="4164" y="4316"/>
                    <a:pt x="4218" y="4334"/>
                    <a:pt x="4269" y="4319"/>
                  </a:cubicBezTo>
                  <a:cubicBezTo>
                    <a:pt x="4328" y="4300"/>
                    <a:pt x="4364" y="4243"/>
                    <a:pt x="4356" y="4183"/>
                  </a:cubicBezTo>
                  <a:lnTo>
                    <a:pt x="4971" y="4074"/>
                  </a:lnTo>
                  <a:cubicBezTo>
                    <a:pt x="4980" y="4103"/>
                    <a:pt x="5009" y="4121"/>
                    <a:pt x="5039" y="4116"/>
                  </a:cubicBezTo>
                  <a:cubicBezTo>
                    <a:pt x="5065" y="4194"/>
                    <a:pt x="5111" y="4260"/>
                    <a:pt x="5170" y="4309"/>
                  </a:cubicBezTo>
                  <a:moveTo>
                    <a:pt x="3062" y="4815"/>
                  </a:moveTo>
                  <a:cubicBezTo>
                    <a:pt x="3017" y="4696"/>
                    <a:pt x="2922" y="4608"/>
                    <a:pt x="2809" y="4567"/>
                  </a:cubicBezTo>
                  <a:cubicBezTo>
                    <a:pt x="2810" y="4560"/>
                    <a:pt x="2810" y="4551"/>
                    <a:pt x="2808" y="4543"/>
                  </a:cubicBezTo>
                  <a:cubicBezTo>
                    <a:pt x="2803" y="4521"/>
                    <a:pt x="2786" y="4505"/>
                    <a:pt x="2766" y="4499"/>
                  </a:cubicBezTo>
                  <a:lnTo>
                    <a:pt x="2805" y="4302"/>
                  </a:lnTo>
                  <a:cubicBezTo>
                    <a:pt x="2851" y="4309"/>
                    <a:pt x="2899" y="4290"/>
                    <a:pt x="2927" y="4249"/>
                  </a:cubicBezTo>
                  <a:cubicBezTo>
                    <a:pt x="2937" y="4234"/>
                    <a:pt x="2944" y="4217"/>
                    <a:pt x="2947" y="4200"/>
                  </a:cubicBezTo>
                  <a:lnTo>
                    <a:pt x="3327" y="4248"/>
                  </a:lnTo>
                  <a:cubicBezTo>
                    <a:pt x="3326" y="4256"/>
                    <a:pt x="3327" y="4264"/>
                    <a:pt x="3328" y="4272"/>
                  </a:cubicBezTo>
                  <a:cubicBezTo>
                    <a:pt x="3337" y="4308"/>
                    <a:pt x="3367" y="4334"/>
                    <a:pt x="3402" y="4339"/>
                  </a:cubicBezTo>
                  <a:lnTo>
                    <a:pt x="3382" y="4664"/>
                  </a:lnTo>
                  <a:cubicBezTo>
                    <a:pt x="3337" y="4661"/>
                    <a:pt x="3291" y="4681"/>
                    <a:pt x="3264" y="4721"/>
                  </a:cubicBezTo>
                  <a:cubicBezTo>
                    <a:pt x="3243" y="4752"/>
                    <a:pt x="3236" y="4787"/>
                    <a:pt x="3242" y="4820"/>
                  </a:cubicBezTo>
                  <a:lnTo>
                    <a:pt x="3127" y="4852"/>
                  </a:lnTo>
                  <a:cubicBezTo>
                    <a:pt x="3117" y="4826"/>
                    <a:pt x="3090" y="4810"/>
                    <a:pt x="3062" y="4815"/>
                  </a:cubicBezTo>
                  <a:moveTo>
                    <a:pt x="2344" y="4692"/>
                  </a:moveTo>
                  <a:cubicBezTo>
                    <a:pt x="2332" y="4685"/>
                    <a:pt x="2317" y="4683"/>
                    <a:pt x="2303" y="4686"/>
                  </a:cubicBezTo>
                  <a:cubicBezTo>
                    <a:pt x="2289" y="4690"/>
                    <a:pt x="2277" y="4698"/>
                    <a:pt x="2269" y="4708"/>
                  </a:cubicBezTo>
                  <a:lnTo>
                    <a:pt x="2018" y="4549"/>
                  </a:lnTo>
                  <a:cubicBezTo>
                    <a:pt x="2034" y="4520"/>
                    <a:pt x="2039" y="4485"/>
                    <a:pt x="2031" y="4453"/>
                  </a:cubicBezTo>
                  <a:lnTo>
                    <a:pt x="2706" y="4225"/>
                  </a:lnTo>
                  <a:cubicBezTo>
                    <a:pt x="2715" y="4247"/>
                    <a:pt x="2730" y="4267"/>
                    <a:pt x="2751" y="4281"/>
                  </a:cubicBezTo>
                  <a:cubicBezTo>
                    <a:pt x="2764" y="4290"/>
                    <a:pt x="2777" y="4296"/>
                    <a:pt x="2791" y="4299"/>
                  </a:cubicBezTo>
                  <a:lnTo>
                    <a:pt x="2752" y="4497"/>
                  </a:lnTo>
                  <a:cubicBezTo>
                    <a:pt x="2746" y="4497"/>
                    <a:pt x="2741" y="4497"/>
                    <a:pt x="2735" y="4498"/>
                  </a:cubicBezTo>
                  <a:cubicBezTo>
                    <a:pt x="2712" y="4504"/>
                    <a:pt x="2696" y="4522"/>
                    <a:pt x="2691" y="4543"/>
                  </a:cubicBezTo>
                  <a:cubicBezTo>
                    <a:pt x="2642" y="4541"/>
                    <a:pt x="2591" y="4546"/>
                    <a:pt x="2542" y="4562"/>
                  </a:cubicBezTo>
                  <a:cubicBezTo>
                    <a:pt x="2464" y="4585"/>
                    <a:pt x="2396" y="4631"/>
                    <a:pt x="2344" y="4692"/>
                  </a:cubicBezTo>
                  <a:moveTo>
                    <a:pt x="2659" y="3524"/>
                  </a:moveTo>
                  <a:lnTo>
                    <a:pt x="2659" y="3524"/>
                  </a:lnTo>
                  <a:cubicBezTo>
                    <a:pt x="2690" y="3514"/>
                    <a:pt x="2716" y="3494"/>
                    <a:pt x="2733" y="3467"/>
                  </a:cubicBezTo>
                  <a:cubicBezTo>
                    <a:pt x="2749" y="3442"/>
                    <a:pt x="2755" y="3413"/>
                    <a:pt x="2753" y="3385"/>
                  </a:cubicBezTo>
                  <a:lnTo>
                    <a:pt x="3261" y="3319"/>
                  </a:lnTo>
                  <a:lnTo>
                    <a:pt x="3262" y="3321"/>
                  </a:lnTo>
                  <a:cubicBezTo>
                    <a:pt x="3273" y="3368"/>
                    <a:pt x="3320" y="3398"/>
                    <a:pt x="3368" y="3387"/>
                  </a:cubicBezTo>
                  <a:cubicBezTo>
                    <a:pt x="3403" y="3379"/>
                    <a:pt x="3428" y="3351"/>
                    <a:pt x="3434" y="3318"/>
                  </a:cubicBezTo>
                  <a:lnTo>
                    <a:pt x="4006" y="3383"/>
                  </a:lnTo>
                  <a:cubicBezTo>
                    <a:pt x="4003" y="3426"/>
                    <a:pt x="4021" y="3469"/>
                    <a:pt x="4057" y="3497"/>
                  </a:cubicBezTo>
                  <a:lnTo>
                    <a:pt x="3825" y="3858"/>
                  </a:lnTo>
                  <a:cubicBezTo>
                    <a:pt x="3813" y="3852"/>
                    <a:pt x="3799" y="3850"/>
                    <a:pt x="3785" y="3853"/>
                  </a:cubicBezTo>
                  <a:cubicBezTo>
                    <a:pt x="3752" y="3861"/>
                    <a:pt x="3732" y="3893"/>
                    <a:pt x="3740" y="3925"/>
                  </a:cubicBezTo>
                  <a:cubicBezTo>
                    <a:pt x="3748" y="3958"/>
                    <a:pt x="3780" y="3978"/>
                    <a:pt x="3812" y="3970"/>
                  </a:cubicBezTo>
                  <a:cubicBezTo>
                    <a:pt x="3845" y="3963"/>
                    <a:pt x="3865" y="3930"/>
                    <a:pt x="3857" y="3898"/>
                  </a:cubicBezTo>
                  <a:cubicBezTo>
                    <a:pt x="3854" y="3885"/>
                    <a:pt x="3847" y="3874"/>
                    <a:pt x="3837" y="3865"/>
                  </a:cubicBezTo>
                  <a:lnTo>
                    <a:pt x="4069" y="3505"/>
                  </a:lnTo>
                  <a:cubicBezTo>
                    <a:pt x="4095" y="3521"/>
                    <a:pt x="4124" y="3527"/>
                    <a:pt x="4152" y="3524"/>
                  </a:cubicBezTo>
                  <a:lnTo>
                    <a:pt x="4211" y="4074"/>
                  </a:lnTo>
                  <a:cubicBezTo>
                    <a:pt x="4205" y="4075"/>
                    <a:pt x="4200" y="4076"/>
                    <a:pt x="4194" y="4078"/>
                  </a:cubicBezTo>
                  <a:cubicBezTo>
                    <a:pt x="4128" y="4098"/>
                    <a:pt x="4091" y="4169"/>
                    <a:pt x="4111" y="4235"/>
                  </a:cubicBezTo>
                  <a:cubicBezTo>
                    <a:pt x="4114" y="4246"/>
                    <a:pt x="4119" y="4256"/>
                    <a:pt x="4125" y="4265"/>
                  </a:cubicBezTo>
                  <a:lnTo>
                    <a:pt x="3791" y="4501"/>
                  </a:lnTo>
                  <a:lnTo>
                    <a:pt x="3492" y="4294"/>
                  </a:lnTo>
                  <a:cubicBezTo>
                    <a:pt x="3502" y="4276"/>
                    <a:pt x="3506" y="4253"/>
                    <a:pt x="3500" y="4231"/>
                  </a:cubicBezTo>
                  <a:cubicBezTo>
                    <a:pt x="3489" y="4184"/>
                    <a:pt x="3442" y="4154"/>
                    <a:pt x="3394" y="4165"/>
                  </a:cubicBezTo>
                  <a:cubicBezTo>
                    <a:pt x="3360" y="4174"/>
                    <a:pt x="3335" y="4201"/>
                    <a:pt x="3328" y="4234"/>
                  </a:cubicBezTo>
                  <a:lnTo>
                    <a:pt x="2949" y="4185"/>
                  </a:lnTo>
                  <a:cubicBezTo>
                    <a:pt x="2951" y="4143"/>
                    <a:pt x="2932" y="4100"/>
                    <a:pt x="2895" y="4074"/>
                  </a:cubicBezTo>
                  <a:cubicBezTo>
                    <a:pt x="2865" y="4054"/>
                    <a:pt x="2830" y="4048"/>
                    <a:pt x="2798" y="4054"/>
                  </a:cubicBezTo>
                  <a:lnTo>
                    <a:pt x="2659" y="3524"/>
                  </a:lnTo>
                  <a:close/>
                  <a:moveTo>
                    <a:pt x="3396" y="4666"/>
                  </a:moveTo>
                  <a:lnTo>
                    <a:pt x="3416" y="4340"/>
                  </a:lnTo>
                  <a:cubicBezTo>
                    <a:pt x="3422" y="4340"/>
                    <a:pt x="3429" y="4339"/>
                    <a:pt x="3435" y="4337"/>
                  </a:cubicBezTo>
                  <a:cubicBezTo>
                    <a:pt x="3455" y="4333"/>
                    <a:pt x="3472" y="4321"/>
                    <a:pt x="3484" y="4306"/>
                  </a:cubicBezTo>
                  <a:lnTo>
                    <a:pt x="3779" y="4510"/>
                  </a:lnTo>
                  <a:lnTo>
                    <a:pt x="3482" y="4720"/>
                  </a:lnTo>
                  <a:cubicBezTo>
                    <a:pt x="3473" y="4708"/>
                    <a:pt x="3462" y="4697"/>
                    <a:pt x="3449" y="4687"/>
                  </a:cubicBezTo>
                  <a:cubicBezTo>
                    <a:pt x="3433" y="4676"/>
                    <a:pt x="3415" y="4669"/>
                    <a:pt x="3396" y="4666"/>
                  </a:cubicBezTo>
                  <a:moveTo>
                    <a:pt x="3272" y="4735"/>
                  </a:moveTo>
                  <a:cubicBezTo>
                    <a:pt x="3273" y="4733"/>
                    <a:pt x="3274" y="4731"/>
                    <a:pt x="3276" y="4729"/>
                  </a:cubicBezTo>
                  <a:cubicBezTo>
                    <a:pt x="3313" y="4676"/>
                    <a:pt x="3387" y="4662"/>
                    <a:pt x="3441" y="4699"/>
                  </a:cubicBezTo>
                  <a:cubicBezTo>
                    <a:pt x="3495" y="4736"/>
                    <a:pt x="3508" y="4810"/>
                    <a:pt x="3471" y="4865"/>
                  </a:cubicBezTo>
                  <a:cubicBezTo>
                    <a:pt x="3453" y="4891"/>
                    <a:pt x="3426" y="4908"/>
                    <a:pt x="3395" y="4914"/>
                  </a:cubicBezTo>
                  <a:cubicBezTo>
                    <a:pt x="3363" y="4920"/>
                    <a:pt x="3332" y="4913"/>
                    <a:pt x="3306" y="4895"/>
                  </a:cubicBezTo>
                  <a:cubicBezTo>
                    <a:pt x="3254" y="4859"/>
                    <a:pt x="3239" y="4788"/>
                    <a:pt x="3272" y="4735"/>
                  </a:cubicBezTo>
                  <a:moveTo>
                    <a:pt x="4117" y="3275"/>
                  </a:moveTo>
                  <a:cubicBezTo>
                    <a:pt x="4148" y="3269"/>
                    <a:pt x="4180" y="3276"/>
                    <a:pt x="4206" y="3294"/>
                  </a:cubicBezTo>
                  <a:cubicBezTo>
                    <a:pt x="4260" y="3331"/>
                    <a:pt x="4274" y="3405"/>
                    <a:pt x="4236" y="3459"/>
                  </a:cubicBezTo>
                  <a:cubicBezTo>
                    <a:pt x="4199" y="3513"/>
                    <a:pt x="4125" y="3527"/>
                    <a:pt x="4071" y="3490"/>
                  </a:cubicBezTo>
                  <a:cubicBezTo>
                    <a:pt x="4019" y="3454"/>
                    <a:pt x="4004" y="3383"/>
                    <a:pt x="4037" y="3329"/>
                  </a:cubicBezTo>
                  <a:cubicBezTo>
                    <a:pt x="4038" y="3328"/>
                    <a:pt x="4039" y="3326"/>
                    <a:pt x="4041" y="3324"/>
                  </a:cubicBezTo>
                  <a:cubicBezTo>
                    <a:pt x="4059" y="3298"/>
                    <a:pt x="4086" y="3281"/>
                    <a:pt x="4117" y="3275"/>
                  </a:cubicBezTo>
                  <a:moveTo>
                    <a:pt x="4050" y="3292"/>
                  </a:moveTo>
                  <a:cubicBezTo>
                    <a:pt x="4042" y="3299"/>
                    <a:pt x="4035" y="3307"/>
                    <a:pt x="4029" y="3316"/>
                  </a:cubicBezTo>
                  <a:cubicBezTo>
                    <a:pt x="4018" y="3332"/>
                    <a:pt x="4011" y="3350"/>
                    <a:pt x="4007" y="3369"/>
                  </a:cubicBezTo>
                  <a:lnTo>
                    <a:pt x="3436" y="3304"/>
                  </a:lnTo>
                  <a:cubicBezTo>
                    <a:pt x="3436" y="3296"/>
                    <a:pt x="3435" y="3288"/>
                    <a:pt x="3434" y="3281"/>
                  </a:cubicBezTo>
                  <a:cubicBezTo>
                    <a:pt x="3425" y="3244"/>
                    <a:pt x="3394" y="3218"/>
                    <a:pt x="3358" y="3213"/>
                  </a:cubicBezTo>
                  <a:lnTo>
                    <a:pt x="3371" y="2916"/>
                  </a:lnTo>
                  <a:cubicBezTo>
                    <a:pt x="3374" y="2915"/>
                    <a:pt x="3377" y="2915"/>
                    <a:pt x="3380" y="2914"/>
                  </a:cubicBezTo>
                  <a:cubicBezTo>
                    <a:pt x="3405" y="2909"/>
                    <a:pt x="3422" y="2889"/>
                    <a:pt x="3426" y="2866"/>
                  </a:cubicBezTo>
                  <a:cubicBezTo>
                    <a:pt x="3470" y="2869"/>
                    <a:pt x="3515" y="2864"/>
                    <a:pt x="3559" y="2850"/>
                  </a:cubicBezTo>
                  <a:cubicBezTo>
                    <a:pt x="3580" y="2844"/>
                    <a:pt x="3601" y="2835"/>
                    <a:pt x="3620" y="2825"/>
                  </a:cubicBezTo>
                  <a:cubicBezTo>
                    <a:pt x="3634" y="2844"/>
                    <a:pt x="3659" y="2854"/>
                    <a:pt x="3683" y="2848"/>
                  </a:cubicBezTo>
                  <a:cubicBezTo>
                    <a:pt x="3689" y="2847"/>
                    <a:pt x="3695" y="2844"/>
                    <a:pt x="3700" y="2841"/>
                  </a:cubicBezTo>
                  <a:lnTo>
                    <a:pt x="4050" y="3292"/>
                  </a:lnTo>
                  <a:close/>
                  <a:moveTo>
                    <a:pt x="3617" y="2174"/>
                  </a:moveTo>
                  <a:cubicBezTo>
                    <a:pt x="3634" y="2183"/>
                    <a:pt x="3651" y="2194"/>
                    <a:pt x="3666" y="2205"/>
                  </a:cubicBezTo>
                  <a:cubicBezTo>
                    <a:pt x="3656" y="2219"/>
                    <a:pt x="3652" y="2237"/>
                    <a:pt x="3656" y="2254"/>
                  </a:cubicBezTo>
                  <a:cubicBezTo>
                    <a:pt x="3663" y="2287"/>
                    <a:pt x="3695" y="2307"/>
                    <a:pt x="3728" y="2300"/>
                  </a:cubicBezTo>
                  <a:cubicBezTo>
                    <a:pt x="3735" y="2298"/>
                    <a:pt x="3741" y="2295"/>
                    <a:pt x="3747" y="2291"/>
                  </a:cubicBezTo>
                  <a:cubicBezTo>
                    <a:pt x="3767" y="2320"/>
                    <a:pt x="3782" y="2352"/>
                    <a:pt x="3793" y="2386"/>
                  </a:cubicBezTo>
                  <a:cubicBezTo>
                    <a:pt x="3823" y="2486"/>
                    <a:pt x="3810" y="2594"/>
                    <a:pt x="3755" y="2682"/>
                  </a:cubicBezTo>
                  <a:cubicBezTo>
                    <a:pt x="3741" y="2704"/>
                    <a:pt x="3725" y="2725"/>
                    <a:pt x="3707" y="2743"/>
                  </a:cubicBezTo>
                  <a:cubicBezTo>
                    <a:pt x="3693" y="2732"/>
                    <a:pt x="3674" y="2727"/>
                    <a:pt x="3655" y="2731"/>
                  </a:cubicBezTo>
                  <a:cubicBezTo>
                    <a:pt x="3623" y="2739"/>
                    <a:pt x="3603" y="2771"/>
                    <a:pt x="3610" y="2803"/>
                  </a:cubicBezTo>
                  <a:cubicBezTo>
                    <a:pt x="3611" y="2807"/>
                    <a:pt x="3612" y="2810"/>
                    <a:pt x="3614" y="2813"/>
                  </a:cubicBezTo>
                  <a:cubicBezTo>
                    <a:pt x="3595" y="2822"/>
                    <a:pt x="3575" y="2830"/>
                    <a:pt x="3555" y="2837"/>
                  </a:cubicBezTo>
                  <a:cubicBezTo>
                    <a:pt x="3513" y="2850"/>
                    <a:pt x="3469" y="2855"/>
                    <a:pt x="3427" y="2852"/>
                  </a:cubicBezTo>
                  <a:cubicBezTo>
                    <a:pt x="3427" y="2849"/>
                    <a:pt x="3426" y="2845"/>
                    <a:pt x="3425" y="2842"/>
                  </a:cubicBezTo>
                  <a:cubicBezTo>
                    <a:pt x="3418" y="2809"/>
                    <a:pt x="3385" y="2789"/>
                    <a:pt x="3353" y="2797"/>
                  </a:cubicBezTo>
                  <a:cubicBezTo>
                    <a:pt x="3336" y="2801"/>
                    <a:pt x="3322" y="2812"/>
                    <a:pt x="3314" y="2827"/>
                  </a:cubicBezTo>
                  <a:cubicBezTo>
                    <a:pt x="3303" y="2822"/>
                    <a:pt x="3291" y="2817"/>
                    <a:pt x="3280" y="2811"/>
                  </a:cubicBezTo>
                  <a:cubicBezTo>
                    <a:pt x="3195" y="2766"/>
                    <a:pt x="3133" y="2691"/>
                    <a:pt x="3105" y="2599"/>
                  </a:cubicBezTo>
                  <a:cubicBezTo>
                    <a:pt x="3084" y="2533"/>
                    <a:pt x="3084" y="2464"/>
                    <a:pt x="3101" y="2399"/>
                  </a:cubicBezTo>
                  <a:cubicBezTo>
                    <a:pt x="3109" y="2400"/>
                    <a:pt x="3117" y="2400"/>
                    <a:pt x="3125" y="2398"/>
                  </a:cubicBezTo>
                  <a:cubicBezTo>
                    <a:pt x="3158" y="2391"/>
                    <a:pt x="3178" y="2358"/>
                    <a:pt x="3171" y="2326"/>
                  </a:cubicBezTo>
                  <a:cubicBezTo>
                    <a:pt x="3168" y="2312"/>
                    <a:pt x="3160" y="2301"/>
                    <a:pt x="3150" y="2292"/>
                  </a:cubicBezTo>
                  <a:cubicBezTo>
                    <a:pt x="3192" y="2229"/>
                    <a:pt x="3253" y="2181"/>
                    <a:pt x="3324" y="2155"/>
                  </a:cubicBezTo>
                  <a:cubicBezTo>
                    <a:pt x="3336" y="2180"/>
                    <a:pt x="3364" y="2194"/>
                    <a:pt x="3392" y="2188"/>
                  </a:cubicBezTo>
                  <a:cubicBezTo>
                    <a:pt x="3419" y="2182"/>
                    <a:pt x="3437" y="2159"/>
                    <a:pt x="3438" y="2133"/>
                  </a:cubicBezTo>
                  <a:cubicBezTo>
                    <a:pt x="3500" y="2131"/>
                    <a:pt x="3561" y="2145"/>
                    <a:pt x="3617" y="2174"/>
                  </a:cubicBezTo>
                  <a:close/>
                  <a:moveTo>
                    <a:pt x="2722" y="1579"/>
                  </a:moveTo>
                  <a:cubicBezTo>
                    <a:pt x="2709" y="1561"/>
                    <a:pt x="2704" y="1540"/>
                    <a:pt x="2707" y="1518"/>
                  </a:cubicBezTo>
                  <a:cubicBezTo>
                    <a:pt x="2709" y="1507"/>
                    <a:pt x="2712" y="1497"/>
                    <a:pt x="2718" y="1487"/>
                  </a:cubicBezTo>
                  <a:cubicBezTo>
                    <a:pt x="2735" y="1460"/>
                    <a:pt x="2767" y="1445"/>
                    <a:pt x="2799" y="1450"/>
                  </a:cubicBezTo>
                  <a:cubicBezTo>
                    <a:pt x="2843" y="1456"/>
                    <a:pt x="2874" y="1497"/>
                    <a:pt x="2868" y="1542"/>
                  </a:cubicBezTo>
                  <a:cubicBezTo>
                    <a:pt x="2866" y="1553"/>
                    <a:pt x="2862" y="1563"/>
                    <a:pt x="2856" y="1573"/>
                  </a:cubicBezTo>
                  <a:cubicBezTo>
                    <a:pt x="2839" y="1600"/>
                    <a:pt x="2808" y="1615"/>
                    <a:pt x="2776" y="1610"/>
                  </a:cubicBezTo>
                  <a:cubicBezTo>
                    <a:pt x="2754" y="1607"/>
                    <a:pt x="2735" y="1596"/>
                    <a:pt x="2722" y="1579"/>
                  </a:cubicBezTo>
                  <a:close/>
                  <a:moveTo>
                    <a:pt x="2792" y="1625"/>
                  </a:moveTo>
                  <a:cubicBezTo>
                    <a:pt x="2823" y="1623"/>
                    <a:pt x="2852" y="1607"/>
                    <a:pt x="2869" y="1580"/>
                  </a:cubicBezTo>
                  <a:cubicBezTo>
                    <a:pt x="2876" y="1569"/>
                    <a:pt x="2880" y="1557"/>
                    <a:pt x="2882" y="1544"/>
                  </a:cubicBezTo>
                  <a:cubicBezTo>
                    <a:pt x="2882" y="1540"/>
                    <a:pt x="2883" y="1537"/>
                    <a:pt x="2883" y="1533"/>
                  </a:cubicBezTo>
                  <a:lnTo>
                    <a:pt x="3137" y="1524"/>
                  </a:lnTo>
                  <a:cubicBezTo>
                    <a:pt x="3137" y="1532"/>
                    <a:pt x="3139" y="1540"/>
                    <a:pt x="3141" y="1548"/>
                  </a:cubicBezTo>
                  <a:cubicBezTo>
                    <a:pt x="3159" y="1608"/>
                    <a:pt x="3218" y="1644"/>
                    <a:pt x="3278" y="1636"/>
                  </a:cubicBezTo>
                  <a:lnTo>
                    <a:pt x="3362" y="2071"/>
                  </a:lnTo>
                  <a:cubicBezTo>
                    <a:pt x="3332" y="2080"/>
                    <a:pt x="3313" y="2111"/>
                    <a:pt x="3320" y="2142"/>
                  </a:cubicBezTo>
                  <a:cubicBezTo>
                    <a:pt x="3245" y="2169"/>
                    <a:pt x="3182" y="2219"/>
                    <a:pt x="3138" y="2285"/>
                  </a:cubicBezTo>
                  <a:cubicBezTo>
                    <a:pt x="3126" y="2279"/>
                    <a:pt x="3112" y="2277"/>
                    <a:pt x="3099" y="2280"/>
                  </a:cubicBezTo>
                  <a:cubicBezTo>
                    <a:pt x="3083" y="2284"/>
                    <a:pt x="3071" y="2293"/>
                    <a:pt x="3063" y="2305"/>
                  </a:cubicBezTo>
                  <a:lnTo>
                    <a:pt x="2889" y="2222"/>
                  </a:lnTo>
                  <a:cubicBezTo>
                    <a:pt x="2899" y="2196"/>
                    <a:pt x="2901" y="2166"/>
                    <a:pt x="2892" y="2137"/>
                  </a:cubicBezTo>
                  <a:cubicBezTo>
                    <a:pt x="2877" y="2086"/>
                    <a:pt x="2832" y="2053"/>
                    <a:pt x="2781" y="2049"/>
                  </a:cubicBezTo>
                  <a:lnTo>
                    <a:pt x="2792" y="1625"/>
                  </a:lnTo>
                  <a:close/>
                  <a:moveTo>
                    <a:pt x="2755" y="2299"/>
                  </a:moveTo>
                  <a:cubicBezTo>
                    <a:pt x="2772" y="2302"/>
                    <a:pt x="2791" y="2300"/>
                    <a:pt x="2809" y="2295"/>
                  </a:cubicBezTo>
                  <a:cubicBezTo>
                    <a:pt x="2842" y="2285"/>
                    <a:pt x="2867" y="2263"/>
                    <a:pt x="2882" y="2235"/>
                  </a:cubicBezTo>
                  <a:lnTo>
                    <a:pt x="3056" y="2318"/>
                  </a:lnTo>
                  <a:cubicBezTo>
                    <a:pt x="3052" y="2328"/>
                    <a:pt x="3050" y="2340"/>
                    <a:pt x="3053" y="2353"/>
                  </a:cubicBezTo>
                  <a:cubicBezTo>
                    <a:pt x="3058" y="2372"/>
                    <a:pt x="3071" y="2387"/>
                    <a:pt x="3088" y="2394"/>
                  </a:cubicBezTo>
                  <a:cubicBezTo>
                    <a:pt x="3069" y="2462"/>
                    <a:pt x="3070" y="2534"/>
                    <a:pt x="3091" y="2603"/>
                  </a:cubicBezTo>
                  <a:cubicBezTo>
                    <a:pt x="3120" y="2699"/>
                    <a:pt x="3185" y="2777"/>
                    <a:pt x="3274" y="2824"/>
                  </a:cubicBezTo>
                  <a:cubicBezTo>
                    <a:pt x="3285" y="2830"/>
                    <a:pt x="3297" y="2835"/>
                    <a:pt x="3309" y="2840"/>
                  </a:cubicBezTo>
                  <a:cubicBezTo>
                    <a:pt x="3306" y="2849"/>
                    <a:pt x="3306" y="2859"/>
                    <a:pt x="3308" y="2869"/>
                  </a:cubicBezTo>
                  <a:cubicBezTo>
                    <a:pt x="3314" y="2894"/>
                    <a:pt x="3333" y="2911"/>
                    <a:pt x="3356" y="2915"/>
                  </a:cubicBezTo>
                  <a:lnTo>
                    <a:pt x="3344" y="3213"/>
                  </a:lnTo>
                  <a:cubicBezTo>
                    <a:pt x="3339" y="3213"/>
                    <a:pt x="3333" y="3213"/>
                    <a:pt x="3327" y="3215"/>
                  </a:cubicBezTo>
                  <a:cubicBezTo>
                    <a:pt x="3285" y="3225"/>
                    <a:pt x="3257" y="3263"/>
                    <a:pt x="3259" y="3305"/>
                  </a:cubicBezTo>
                  <a:lnTo>
                    <a:pt x="2751" y="3371"/>
                  </a:lnTo>
                  <a:cubicBezTo>
                    <a:pt x="2750" y="3366"/>
                    <a:pt x="2749" y="3362"/>
                    <a:pt x="2747" y="3357"/>
                  </a:cubicBezTo>
                  <a:cubicBezTo>
                    <a:pt x="2737" y="3323"/>
                    <a:pt x="2714" y="3296"/>
                    <a:pt x="2682" y="3279"/>
                  </a:cubicBezTo>
                  <a:cubicBezTo>
                    <a:pt x="2670" y="3272"/>
                    <a:pt x="2656" y="3268"/>
                    <a:pt x="2643" y="3266"/>
                  </a:cubicBezTo>
                  <a:lnTo>
                    <a:pt x="2755" y="2299"/>
                  </a:lnTo>
                  <a:close/>
                  <a:moveTo>
                    <a:pt x="2507" y="3432"/>
                  </a:moveTo>
                  <a:cubicBezTo>
                    <a:pt x="2496" y="3399"/>
                    <a:pt x="2501" y="3363"/>
                    <a:pt x="2519" y="3334"/>
                  </a:cubicBezTo>
                  <a:cubicBezTo>
                    <a:pt x="2534" y="3310"/>
                    <a:pt x="2558" y="3292"/>
                    <a:pt x="2585" y="3283"/>
                  </a:cubicBezTo>
                  <a:cubicBezTo>
                    <a:pt x="2615" y="3274"/>
                    <a:pt x="2648" y="3277"/>
                    <a:pt x="2676" y="3292"/>
                  </a:cubicBezTo>
                  <a:cubicBezTo>
                    <a:pt x="2704" y="3307"/>
                    <a:pt x="2724" y="3331"/>
                    <a:pt x="2734" y="3362"/>
                  </a:cubicBezTo>
                  <a:cubicBezTo>
                    <a:pt x="2744" y="3394"/>
                    <a:pt x="2739" y="3430"/>
                    <a:pt x="2721" y="3459"/>
                  </a:cubicBezTo>
                  <a:cubicBezTo>
                    <a:pt x="2706" y="3484"/>
                    <a:pt x="2683" y="3502"/>
                    <a:pt x="2655" y="3510"/>
                  </a:cubicBezTo>
                  <a:cubicBezTo>
                    <a:pt x="2593" y="3530"/>
                    <a:pt x="2526" y="3494"/>
                    <a:pt x="2507" y="3432"/>
                  </a:cubicBezTo>
                  <a:moveTo>
                    <a:pt x="2645" y="3528"/>
                  </a:moveTo>
                  <a:lnTo>
                    <a:pt x="2784" y="4058"/>
                  </a:lnTo>
                  <a:cubicBezTo>
                    <a:pt x="2759" y="4066"/>
                    <a:pt x="2736" y="4082"/>
                    <a:pt x="2719" y="4106"/>
                  </a:cubicBezTo>
                  <a:cubicBezTo>
                    <a:pt x="2715" y="4113"/>
                    <a:pt x="2711" y="4119"/>
                    <a:pt x="2708" y="4126"/>
                  </a:cubicBezTo>
                  <a:lnTo>
                    <a:pt x="1997" y="3858"/>
                  </a:lnTo>
                  <a:cubicBezTo>
                    <a:pt x="2003" y="3837"/>
                    <a:pt x="2002" y="3814"/>
                    <a:pt x="1991" y="3794"/>
                  </a:cubicBezTo>
                  <a:lnTo>
                    <a:pt x="2512" y="3474"/>
                  </a:lnTo>
                  <a:cubicBezTo>
                    <a:pt x="2541" y="3515"/>
                    <a:pt x="2593" y="3537"/>
                    <a:pt x="2645" y="3528"/>
                  </a:cubicBezTo>
                  <a:close/>
                  <a:moveTo>
                    <a:pt x="1919" y="3922"/>
                  </a:moveTo>
                  <a:cubicBezTo>
                    <a:pt x="1931" y="3921"/>
                    <a:pt x="1943" y="3917"/>
                    <a:pt x="1955" y="3911"/>
                  </a:cubicBezTo>
                  <a:cubicBezTo>
                    <a:pt x="1972" y="3902"/>
                    <a:pt x="1984" y="3888"/>
                    <a:pt x="1992" y="3871"/>
                  </a:cubicBezTo>
                  <a:lnTo>
                    <a:pt x="2703" y="4140"/>
                  </a:lnTo>
                  <a:cubicBezTo>
                    <a:pt x="2695" y="4163"/>
                    <a:pt x="2695" y="4188"/>
                    <a:pt x="2702" y="4211"/>
                  </a:cubicBezTo>
                  <a:lnTo>
                    <a:pt x="2027" y="4439"/>
                  </a:lnTo>
                  <a:cubicBezTo>
                    <a:pt x="2015" y="4408"/>
                    <a:pt x="1994" y="4383"/>
                    <a:pt x="1965" y="4367"/>
                  </a:cubicBezTo>
                  <a:cubicBezTo>
                    <a:pt x="1950" y="4359"/>
                    <a:pt x="1933" y="4354"/>
                    <a:pt x="1917" y="4352"/>
                  </a:cubicBezTo>
                  <a:lnTo>
                    <a:pt x="1919" y="3922"/>
                  </a:lnTo>
                  <a:close/>
                  <a:moveTo>
                    <a:pt x="1845" y="4589"/>
                  </a:moveTo>
                  <a:cubicBezTo>
                    <a:pt x="1817" y="4574"/>
                    <a:pt x="1797" y="4549"/>
                    <a:pt x="1788" y="4519"/>
                  </a:cubicBezTo>
                  <a:cubicBezTo>
                    <a:pt x="1778" y="4486"/>
                    <a:pt x="1783" y="4451"/>
                    <a:pt x="1801" y="4422"/>
                  </a:cubicBezTo>
                  <a:cubicBezTo>
                    <a:pt x="1816" y="4397"/>
                    <a:pt x="1840" y="4379"/>
                    <a:pt x="1867" y="4371"/>
                  </a:cubicBezTo>
                  <a:cubicBezTo>
                    <a:pt x="1898" y="4362"/>
                    <a:pt x="1930" y="4365"/>
                    <a:pt x="1958" y="4380"/>
                  </a:cubicBezTo>
                  <a:cubicBezTo>
                    <a:pt x="1986" y="4395"/>
                    <a:pt x="2006" y="4420"/>
                    <a:pt x="2015" y="4450"/>
                  </a:cubicBezTo>
                  <a:cubicBezTo>
                    <a:pt x="2025" y="4483"/>
                    <a:pt x="2021" y="4518"/>
                    <a:pt x="2003" y="4547"/>
                  </a:cubicBezTo>
                  <a:cubicBezTo>
                    <a:pt x="1987" y="4572"/>
                    <a:pt x="1964" y="4590"/>
                    <a:pt x="1936" y="4598"/>
                  </a:cubicBezTo>
                  <a:cubicBezTo>
                    <a:pt x="1905" y="4607"/>
                    <a:pt x="1873" y="4604"/>
                    <a:pt x="1845" y="4589"/>
                  </a:cubicBezTo>
                  <a:close/>
                  <a:moveTo>
                    <a:pt x="2293" y="4800"/>
                  </a:moveTo>
                  <a:cubicBezTo>
                    <a:pt x="2304" y="4805"/>
                    <a:pt x="2317" y="4807"/>
                    <a:pt x="2330" y="4804"/>
                  </a:cubicBezTo>
                  <a:cubicBezTo>
                    <a:pt x="2363" y="4796"/>
                    <a:pt x="2383" y="4764"/>
                    <a:pt x="2375" y="4731"/>
                  </a:cubicBezTo>
                  <a:cubicBezTo>
                    <a:pt x="2372" y="4719"/>
                    <a:pt x="2365" y="4708"/>
                    <a:pt x="2356" y="4700"/>
                  </a:cubicBezTo>
                  <a:cubicBezTo>
                    <a:pt x="2406" y="4642"/>
                    <a:pt x="2472" y="4598"/>
                    <a:pt x="2546" y="4575"/>
                  </a:cubicBezTo>
                  <a:cubicBezTo>
                    <a:pt x="2594" y="4561"/>
                    <a:pt x="2642" y="4555"/>
                    <a:pt x="2689" y="4558"/>
                  </a:cubicBezTo>
                  <a:cubicBezTo>
                    <a:pt x="2689" y="4562"/>
                    <a:pt x="2689" y="4566"/>
                    <a:pt x="2690" y="4571"/>
                  </a:cubicBezTo>
                  <a:cubicBezTo>
                    <a:pt x="2698" y="4603"/>
                    <a:pt x="2731" y="4623"/>
                    <a:pt x="2763" y="4616"/>
                  </a:cubicBezTo>
                  <a:cubicBezTo>
                    <a:pt x="2782" y="4611"/>
                    <a:pt x="2797" y="4598"/>
                    <a:pt x="2804" y="4581"/>
                  </a:cubicBezTo>
                  <a:cubicBezTo>
                    <a:pt x="2913" y="4620"/>
                    <a:pt x="3004" y="4705"/>
                    <a:pt x="3048" y="4819"/>
                  </a:cubicBezTo>
                  <a:cubicBezTo>
                    <a:pt x="3022" y="4830"/>
                    <a:pt x="3006" y="4859"/>
                    <a:pt x="3013" y="4888"/>
                  </a:cubicBezTo>
                  <a:cubicBezTo>
                    <a:pt x="3020" y="4917"/>
                    <a:pt x="3046" y="4936"/>
                    <a:pt x="3075" y="4934"/>
                  </a:cubicBezTo>
                  <a:cubicBezTo>
                    <a:pt x="3081" y="5020"/>
                    <a:pt x="3061" y="5107"/>
                    <a:pt x="3015" y="5182"/>
                  </a:cubicBezTo>
                  <a:cubicBezTo>
                    <a:pt x="2963" y="5266"/>
                    <a:pt x="2882" y="5328"/>
                    <a:pt x="2787" y="5358"/>
                  </a:cubicBezTo>
                  <a:cubicBezTo>
                    <a:pt x="2698" y="5385"/>
                    <a:pt x="2605" y="5381"/>
                    <a:pt x="2520" y="5348"/>
                  </a:cubicBezTo>
                  <a:cubicBezTo>
                    <a:pt x="2524" y="5337"/>
                    <a:pt x="2525" y="5325"/>
                    <a:pt x="2522" y="5312"/>
                  </a:cubicBezTo>
                  <a:cubicBezTo>
                    <a:pt x="2515" y="5280"/>
                    <a:pt x="2482" y="5260"/>
                    <a:pt x="2450" y="5267"/>
                  </a:cubicBezTo>
                  <a:cubicBezTo>
                    <a:pt x="2436" y="5271"/>
                    <a:pt x="2424" y="5279"/>
                    <a:pt x="2416" y="5290"/>
                  </a:cubicBezTo>
                  <a:cubicBezTo>
                    <a:pt x="2383" y="5265"/>
                    <a:pt x="2355" y="5235"/>
                    <a:pt x="2331" y="5202"/>
                  </a:cubicBezTo>
                  <a:cubicBezTo>
                    <a:pt x="2347" y="5187"/>
                    <a:pt x="2356" y="5165"/>
                    <a:pt x="2350" y="5143"/>
                  </a:cubicBezTo>
                  <a:cubicBezTo>
                    <a:pt x="2343" y="5111"/>
                    <a:pt x="2311" y="5091"/>
                    <a:pt x="2279" y="5098"/>
                  </a:cubicBezTo>
                  <a:cubicBezTo>
                    <a:pt x="2278" y="5094"/>
                    <a:pt x="2277" y="5091"/>
                    <a:pt x="2275" y="5087"/>
                  </a:cubicBezTo>
                  <a:cubicBezTo>
                    <a:pt x="2246" y="4992"/>
                    <a:pt x="2253" y="4890"/>
                    <a:pt x="2293" y="4800"/>
                  </a:cubicBezTo>
                  <a:moveTo>
                    <a:pt x="2239" y="5186"/>
                  </a:moveTo>
                  <a:cubicBezTo>
                    <a:pt x="2252" y="5209"/>
                    <a:pt x="2279" y="5222"/>
                    <a:pt x="2305" y="5215"/>
                  </a:cubicBezTo>
                  <a:cubicBezTo>
                    <a:pt x="2310" y="5214"/>
                    <a:pt x="2315" y="5212"/>
                    <a:pt x="2320" y="5210"/>
                  </a:cubicBezTo>
                  <a:cubicBezTo>
                    <a:pt x="2344" y="5245"/>
                    <a:pt x="2374" y="5276"/>
                    <a:pt x="2408" y="5302"/>
                  </a:cubicBezTo>
                  <a:cubicBezTo>
                    <a:pt x="2403" y="5314"/>
                    <a:pt x="2402" y="5327"/>
                    <a:pt x="2405" y="5340"/>
                  </a:cubicBezTo>
                  <a:cubicBezTo>
                    <a:pt x="2408" y="5356"/>
                    <a:pt x="2418" y="5368"/>
                    <a:pt x="2430" y="5376"/>
                  </a:cubicBezTo>
                  <a:lnTo>
                    <a:pt x="2077" y="6001"/>
                  </a:lnTo>
                  <a:cubicBezTo>
                    <a:pt x="2038" y="5981"/>
                    <a:pt x="1992" y="5982"/>
                    <a:pt x="1955" y="6003"/>
                  </a:cubicBezTo>
                  <a:lnTo>
                    <a:pt x="1664" y="5558"/>
                  </a:lnTo>
                  <a:cubicBezTo>
                    <a:pt x="1673" y="5551"/>
                    <a:pt x="1681" y="5542"/>
                    <a:pt x="1687" y="5531"/>
                  </a:cubicBezTo>
                  <a:cubicBezTo>
                    <a:pt x="1701" y="5507"/>
                    <a:pt x="1702" y="5480"/>
                    <a:pt x="1692" y="5456"/>
                  </a:cubicBezTo>
                  <a:lnTo>
                    <a:pt x="2239" y="5186"/>
                  </a:lnTo>
                  <a:close/>
                  <a:moveTo>
                    <a:pt x="2116" y="6187"/>
                  </a:moveTo>
                  <a:cubicBezTo>
                    <a:pt x="2098" y="6213"/>
                    <a:pt x="2070" y="6231"/>
                    <a:pt x="2039" y="6236"/>
                  </a:cubicBezTo>
                  <a:cubicBezTo>
                    <a:pt x="2008" y="6242"/>
                    <a:pt x="1976" y="6235"/>
                    <a:pt x="1950" y="6217"/>
                  </a:cubicBezTo>
                  <a:cubicBezTo>
                    <a:pt x="1898" y="6181"/>
                    <a:pt x="1883" y="6111"/>
                    <a:pt x="1917" y="6057"/>
                  </a:cubicBezTo>
                  <a:cubicBezTo>
                    <a:pt x="1918" y="6055"/>
                    <a:pt x="1919" y="6054"/>
                    <a:pt x="1920" y="6052"/>
                  </a:cubicBezTo>
                  <a:cubicBezTo>
                    <a:pt x="1957" y="5998"/>
                    <a:pt x="2032" y="5985"/>
                    <a:pt x="2085" y="6022"/>
                  </a:cubicBezTo>
                  <a:cubicBezTo>
                    <a:pt x="2139" y="6059"/>
                    <a:pt x="2153" y="6133"/>
                    <a:pt x="2116" y="6187"/>
                  </a:cubicBezTo>
                  <a:moveTo>
                    <a:pt x="704" y="6311"/>
                  </a:moveTo>
                  <a:cubicBezTo>
                    <a:pt x="674" y="6211"/>
                    <a:pt x="688" y="6104"/>
                    <a:pt x="742" y="6015"/>
                  </a:cubicBezTo>
                  <a:cubicBezTo>
                    <a:pt x="788" y="5941"/>
                    <a:pt x="859" y="5886"/>
                    <a:pt x="942" y="5861"/>
                  </a:cubicBezTo>
                  <a:cubicBezTo>
                    <a:pt x="983" y="5848"/>
                    <a:pt x="1023" y="5843"/>
                    <a:pt x="1063" y="5845"/>
                  </a:cubicBezTo>
                  <a:cubicBezTo>
                    <a:pt x="1064" y="5857"/>
                    <a:pt x="1068" y="5869"/>
                    <a:pt x="1076" y="5879"/>
                  </a:cubicBezTo>
                  <a:cubicBezTo>
                    <a:pt x="1098" y="5905"/>
                    <a:pt x="1135" y="5909"/>
                    <a:pt x="1161" y="5888"/>
                  </a:cubicBezTo>
                  <a:cubicBezTo>
                    <a:pt x="1168" y="5882"/>
                    <a:pt x="1173" y="5876"/>
                    <a:pt x="1177" y="5869"/>
                  </a:cubicBezTo>
                  <a:cubicBezTo>
                    <a:pt x="1192" y="5875"/>
                    <a:pt x="1208" y="5882"/>
                    <a:pt x="1222" y="5890"/>
                  </a:cubicBezTo>
                  <a:cubicBezTo>
                    <a:pt x="1212" y="5910"/>
                    <a:pt x="1214" y="5936"/>
                    <a:pt x="1229" y="5955"/>
                  </a:cubicBezTo>
                  <a:cubicBezTo>
                    <a:pt x="1250" y="5981"/>
                    <a:pt x="1288" y="5985"/>
                    <a:pt x="1314" y="5964"/>
                  </a:cubicBezTo>
                  <a:lnTo>
                    <a:pt x="1315" y="5963"/>
                  </a:lnTo>
                  <a:cubicBezTo>
                    <a:pt x="1350" y="6001"/>
                    <a:pt x="1376" y="6046"/>
                    <a:pt x="1392" y="6099"/>
                  </a:cubicBezTo>
                  <a:cubicBezTo>
                    <a:pt x="1423" y="6198"/>
                    <a:pt x="1409" y="6306"/>
                    <a:pt x="1355" y="6394"/>
                  </a:cubicBezTo>
                  <a:cubicBezTo>
                    <a:pt x="1309" y="6468"/>
                    <a:pt x="1238" y="6523"/>
                    <a:pt x="1155" y="6549"/>
                  </a:cubicBezTo>
                  <a:cubicBezTo>
                    <a:pt x="1063" y="6577"/>
                    <a:pt x="965" y="6568"/>
                    <a:pt x="880" y="6523"/>
                  </a:cubicBezTo>
                  <a:cubicBezTo>
                    <a:pt x="870" y="6518"/>
                    <a:pt x="861" y="6512"/>
                    <a:pt x="852" y="6506"/>
                  </a:cubicBezTo>
                  <a:cubicBezTo>
                    <a:pt x="864" y="6485"/>
                    <a:pt x="863" y="6458"/>
                    <a:pt x="847" y="6437"/>
                  </a:cubicBezTo>
                  <a:cubicBezTo>
                    <a:pt x="826" y="6413"/>
                    <a:pt x="791" y="6408"/>
                    <a:pt x="765" y="6427"/>
                  </a:cubicBezTo>
                  <a:cubicBezTo>
                    <a:pt x="738" y="6393"/>
                    <a:pt x="718" y="6354"/>
                    <a:pt x="704" y="6311"/>
                  </a:cubicBezTo>
                  <a:moveTo>
                    <a:pt x="682" y="6736"/>
                  </a:moveTo>
                  <a:cubicBezTo>
                    <a:pt x="682" y="6722"/>
                    <a:pt x="681" y="6709"/>
                    <a:pt x="677" y="6696"/>
                  </a:cubicBezTo>
                  <a:cubicBezTo>
                    <a:pt x="671" y="6677"/>
                    <a:pt x="661" y="6660"/>
                    <a:pt x="648" y="6646"/>
                  </a:cubicBezTo>
                  <a:lnTo>
                    <a:pt x="765" y="6525"/>
                  </a:lnTo>
                  <a:cubicBezTo>
                    <a:pt x="787" y="6540"/>
                    <a:pt x="817" y="6540"/>
                    <a:pt x="838" y="6522"/>
                  </a:cubicBezTo>
                  <a:cubicBezTo>
                    <a:pt x="840" y="6521"/>
                    <a:pt x="841" y="6519"/>
                    <a:pt x="843" y="6518"/>
                  </a:cubicBezTo>
                  <a:cubicBezTo>
                    <a:pt x="853" y="6524"/>
                    <a:pt x="863" y="6530"/>
                    <a:pt x="874" y="6536"/>
                  </a:cubicBezTo>
                  <a:cubicBezTo>
                    <a:pt x="962" y="6582"/>
                    <a:pt x="1063" y="6592"/>
                    <a:pt x="1159" y="6562"/>
                  </a:cubicBezTo>
                  <a:cubicBezTo>
                    <a:pt x="1245" y="6536"/>
                    <a:pt x="1319" y="6479"/>
                    <a:pt x="1367" y="6402"/>
                  </a:cubicBezTo>
                  <a:cubicBezTo>
                    <a:pt x="1424" y="6310"/>
                    <a:pt x="1438" y="6198"/>
                    <a:pt x="1406" y="6094"/>
                  </a:cubicBezTo>
                  <a:cubicBezTo>
                    <a:pt x="1389" y="6040"/>
                    <a:pt x="1361" y="5992"/>
                    <a:pt x="1325" y="5952"/>
                  </a:cubicBezTo>
                  <a:cubicBezTo>
                    <a:pt x="1340" y="5931"/>
                    <a:pt x="1340" y="5901"/>
                    <a:pt x="1323" y="5879"/>
                  </a:cubicBezTo>
                  <a:cubicBezTo>
                    <a:pt x="1321" y="5877"/>
                    <a:pt x="1320" y="5876"/>
                    <a:pt x="1318" y="5874"/>
                  </a:cubicBezTo>
                  <a:lnTo>
                    <a:pt x="1562" y="5562"/>
                  </a:lnTo>
                  <a:cubicBezTo>
                    <a:pt x="1564" y="5563"/>
                    <a:pt x="1565" y="5564"/>
                    <a:pt x="1567" y="5565"/>
                  </a:cubicBezTo>
                  <a:cubicBezTo>
                    <a:pt x="1594" y="5581"/>
                    <a:pt x="1627" y="5580"/>
                    <a:pt x="1652" y="5566"/>
                  </a:cubicBezTo>
                  <a:lnTo>
                    <a:pt x="1942" y="6010"/>
                  </a:lnTo>
                  <a:cubicBezTo>
                    <a:pt x="1929" y="6019"/>
                    <a:pt x="1918" y="6030"/>
                    <a:pt x="1908" y="6044"/>
                  </a:cubicBezTo>
                  <a:cubicBezTo>
                    <a:pt x="1878" y="6088"/>
                    <a:pt x="1878" y="6144"/>
                    <a:pt x="1903" y="6187"/>
                  </a:cubicBezTo>
                  <a:lnTo>
                    <a:pt x="1092" y="6725"/>
                  </a:lnTo>
                  <a:cubicBezTo>
                    <a:pt x="1085" y="6717"/>
                    <a:pt x="1076" y="6709"/>
                    <a:pt x="1065" y="6703"/>
                  </a:cubicBezTo>
                  <a:cubicBezTo>
                    <a:pt x="1023" y="6679"/>
                    <a:pt x="969" y="6694"/>
                    <a:pt x="945" y="6737"/>
                  </a:cubicBezTo>
                  <a:cubicBezTo>
                    <a:pt x="940" y="6745"/>
                    <a:pt x="937" y="6754"/>
                    <a:pt x="935" y="6763"/>
                  </a:cubicBezTo>
                  <a:lnTo>
                    <a:pt x="682" y="6736"/>
                  </a:lnTo>
                  <a:close/>
                  <a:moveTo>
                    <a:pt x="1701" y="7449"/>
                  </a:moveTo>
                  <a:cubicBezTo>
                    <a:pt x="1702" y="7448"/>
                    <a:pt x="1703" y="7446"/>
                    <a:pt x="1705" y="7444"/>
                  </a:cubicBezTo>
                  <a:cubicBezTo>
                    <a:pt x="1715" y="7429"/>
                    <a:pt x="1729" y="7417"/>
                    <a:pt x="1744" y="7408"/>
                  </a:cubicBezTo>
                  <a:lnTo>
                    <a:pt x="1750" y="7405"/>
                  </a:lnTo>
                  <a:cubicBezTo>
                    <a:pt x="1788" y="7387"/>
                    <a:pt x="1833" y="7389"/>
                    <a:pt x="1870" y="7414"/>
                  </a:cubicBezTo>
                  <a:cubicBezTo>
                    <a:pt x="1923" y="7451"/>
                    <a:pt x="1937" y="7525"/>
                    <a:pt x="1900" y="7579"/>
                  </a:cubicBezTo>
                  <a:cubicBezTo>
                    <a:pt x="1863" y="7633"/>
                    <a:pt x="1789" y="7647"/>
                    <a:pt x="1735" y="7610"/>
                  </a:cubicBezTo>
                  <a:cubicBezTo>
                    <a:pt x="1683" y="7574"/>
                    <a:pt x="1668" y="7503"/>
                    <a:pt x="1701" y="7449"/>
                  </a:cubicBezTo>
                  <a:moveTo>
                    <a:pt x="945" y="8825"/>
                  </a:moveTo>
                  <a:cubicBezTo>
                    <a:pt x="860" y="8780"/>
                    <a:pt x="798" y="8705"/>
                    <a:pt x="769" y="8613"/>
                  </a:cubicBezTo>
                  <a:cubicBezTo>
                    <a:pt x="739" y="8513"/>
                    <a:pt x="752" y="8406"/>
                    <a:pt x="807" y="8317"/>
                  </a:cubicBezTo>
                  <a:cubicBezTo>
                    <a:pt x="853" y="8243"/>
                    <a:pt x="924" y="8188"/>
                    <a:pt x="1007" y="8163"/>
                  </a:cubicBezTo>
                  <a:cubicBezTo>
                    <a:pt x="1052" y="8149"/>
                    <a:pt x="1098" y="8144"/>
                    <a:pt x="1143" y="8148"/>
                  </a:cubicBezTo>
                  <a:cubicBezTo>
                    <a:pt x="1141" y="8164"/>
                    <a:pt x="1145" y="8181"/>
                    <a:pt x="1156" y="8194"/>
                  </a:cubicBezTo>
                  <a:cubicBezTo>
                    <a:pt x="1177" y="8220"/>
                    <a:pt x="1215" y="8224"/>
                    <a:pt x="1241" y="8203"/>
                  </a:cubicBezTo>
                  <a:cubicBezTo>
                    <a:pt x="1249" y="8196"/>
                    <a:pt x="1255" y="8187"/>
                    <a:pt x="1259" y="8177"/>
                  </a:cubicBezTo>
                  <a:cubicBezTo>
                    <a:pt x="1266" y="8181"/>
                    <a:pt x="1274" y="8184"/>
                    <a:pt x="1281" y="8188"/>
                  </a:cubicBezTo>
                  <a:cubicBezTo>
                    <a:pt x="1329" y="8214"/>
                    <a:pt x="1370" y="8249"/>
                    <a:pt x="1402" y="8291"/>
                  </a:cubicBezTo>
                  <a:cubicBezTo>
                    <a:pt x="1400" y="8292"/>
                    <a:pt x="1398" y="8293"/>
                    <a:pt x="1397" y="8294"/>
                  </a:cubicBezTo>
                  <a:cubicBezTo>
                    <a:pt x="1371" y="8316"/>
                    <a:pt x="1367" y="8353"/>
                    <a:pt x="1388" y="8379"/>
                  </a:cubicBezTo>
                  <a:cubicBezTo>
                    <a:pt x="1405" y="8400"/>
                    <a:pt x="1433" y="8406"/>
                    <a:pt x="1456" y="8397"/>
                  </a:cubicBezTo>
                  <a:lnTo>
                    <a:pt x="1457" y="8401"/>
                  </a:lnTo>
                  <a:cubicBezTo>
                    <a:pt x="1488" y="8500"/>
                    <a:pt x="1474" y="8608"/>
                    <a:pt x="1419" y="8696"/>
                  </a:cubicBezTo>
                  <a:cubicBezTo>
                    <a:pt x="1418" y="8698"/>
                    <a:pt x="1417" y="8699"/>
                    <a:pt x="1416" y="8701"/>
                  </a:cubicBezTo>
                  <a:cubicBezTo>
                    <a:pt x="1396" y="8693"/>
                    <a:pt x="1373" y="8695"/>
                    <a:pt x="1355" y="8710"/>
                  </a:cubicBezTo>
                  <a:cubicBezTo>
                    <a:pt x="1332" y="8729"/>
                    <a:pt x="1326" y="8761"/>
                    <a:pt x="1340" y="8786"/>
                  </a:cubicBezTo>
                  <a:cubicBezTo>
                    <a:pt x="1305" y="8815"/>
                    <a:pt x="1264" y="8837"/>
                    <a:pt x="1219" y="8851"/>
                  </a:cubicBezTo>
                  <a:cubicBezTo>
                    <a:pt x="1127" y="8879"/>
                    <a:pt x="1030" y="8870"/>
                    <a:pt x="945" y="8825"/>
                  </a:cubicBezTo>
                  <a:moveTo>
                    <a:pt x="1702" y="8942"/>
                  </a:moveTo>
                  <a:cubicBezTo>
                    <a:pt x="1707" y="8963"/>
                    <a:pt x="1703" y="8985"/>
                    <a:pt x="1692" y="9003"/>
                  </a:cubicBezTo>
                  <a:cubicBezTo>
                    <a:pt x="1680" y="9022"/>
                    <a:pt x="1663" y="9035"/>
                    <a:pt x="1641" y="9040"/>
                  </a:cubicBezTo>
                  <a:cubicBezTo>
                    <a:pt x="1620" y="9045"/>
                    <a:pt x="1599" y="9041"/>
                    <a:pt x="1580" y="9030"/>
                  </a:cubicBezTo>
                  <a:cubicBezTo>
                    <a:pt x="1562" y="9018"/>
                    <a:pt x="1549" y="9000"/>
                    <a:pt x="1544" y="8979"/>
                  </a:cubicBezTo>
                  <a:cubicBezTo>
                    <a:pt x="1539" y="8958"/>
                    <a:pt x="1543" y="8936"/>
                    <a:pt x="1554" y="8918"/>
                  </a:cubicBezTo>
                  <a:cubicBezTo>
                    <a:pt x="1565" y="8899"/>
                    <a:pt x="1583" y="8887"/>
                    <a:pt x="1604" y="8882"/>
                  </a:cubicBezTo>
                  <a:cubicBezTo>
                    <a:pt x="1648" y="8871"/>
                    <a:pt x="1692" y="8898"/>
                    <a:pt x="1702" y="8942"/>
                  </a:cubicBezTo>
                  <a:close/>
                  <a:moveTo>
                    <a:pt x="1648" y="8868"/>
                  </a:moveTo>
                  <a:cubicBezTo>
                    <a:pt x="1633" y="8864"/>
                    <a:pt x="1617" y="8864"/>
                    <a:pt x="1601" y="8868"/>
                  </a:cubicBezTo>
                  <a:cubicBezTo>
                    <a:pt x="1584" y="8872"/>
                    <a:pt x="1569" y="8880"/>
                    <a:pt x="1557" y="8892"/>
                  </a:cubicBezTo>
                  <a:lnTo>
                    <a:pt x="1442" y="8791"/>
                  </a:lnTo>
                  <a:cubicBezTo>
                    <a:pt x="1457" y="8769"/>
                    <a:pt x="1457" y="8740"/>
                    <a:pt x="1440" y="8718"/>
                  </a:cubicBezTo>
                  <a:cubicBezTo>
                    <a:pt x="1436" y="8714"/>
                    <a:pt x="1433" y="8711"/>
                    <a:pt x="1429" y="8708"/>
                  </a:cubicBezTo>
                  <a:cubicBezTo>
                    <a:pt x="1430" y="8707"/>
                    <a:pt x="1431" y="8705"/>
                    <a:pt x="1432" y="8704"/>
                  </a:cubicBezTo>
                  <a:cubicBezTo>
                    <a:pt x="1489" y="8612"/>
                    <a:pt x="1503" y="8500"/>
                    <a:pt x="1471" y="8396"/>
                  </a:cubicBezTo>
                  <a:cubicBezTo>
                    <a:pt x="1470" y="8394"/>
                    <a:pt x="1470" y="8392"/>
                    <a:pt x="1469" y="8390"/>
                  </a:cubicBezTo>
                  <a:lnTo>
                    <a:pt x="1473" y="8388"/>
                  </a:lnTo>
                  <a:cubicBezTo>
                    <a:pt x="1494" y="8370"/>
                    <a:pt x="1500" y="8341"/>
                    <a:pt x="1490" y="8317"/>
                  </a:cubicBezTo>
                  <a:lnTo>
                    <a:pt x="1849" y="8133"/>
                  </a:lnTo>
                  <a:cubicBezTo>
                    <a:pt x="1863" y="8156"/>
                    <a:pt x="1883" y="8173"/>
                    <a:pt x="1906" y="8184"/>
                  </a:cubicBezTo>
                  <a:lnTo>
                    <a:pt x="1648" y="8868"/>
                  </a:lnTo>
                  <a:close/>
                  <a:moveTo>
                    <a:pt x="2873" y="7793"/>
                  </a:moveTo>
                  <a:cubicBezTo>
                    <a:pt x="2892" y="7804"/>
                    <a:pt x="2904" y="7822"/>
                    <a:pt x="2909" y="7843"/>
                  </a:cubicBezTo>
                  <a:cubicBezTo>
                    <a:pt x="2914" y="7865"/>
                    <a:pt x="2911" y="7886"/>
                    <a:pt x="2899" y="7905"/>
                  </a:cubicBezTo>
                  <a:cubicBezTo>
                    <a:pt x="2888" y="7923"/>
                    <a:pt x="2870" y="7936"/>
                    <a:pt x="2849" y="7941"/>
                  </a:cubicBezTo>
                  <a:cubicBezTo>
                    <a:pt x="2805" y="7951"/>
                    <a:pt x="2762" y="7924"/>
                    <a:pt x="2751" y="7881"/>
                  </a:cubicBezTo>
                  <a:cubicBezTo>
                    <a:pt x="2746" y="7859"/>
                    <a:pt x="2750" y="7838"/>
                    <a:pt x="2761" y="7819"/>
                  </a:cubicBezTo>
                  <a:cubicBezTo>
                    <a:pt x="2765" y="7814"/>
                    <a:pt x="2769" y="7809"/>
                    <a:pt x="2774" y="7804"/>
                  </a:cubicBezTo>
                  <a:lnTo>
                    <a:pt x="2774" y="7805"/>
                  </a:lnTo>
                  <a:lnTo>
                    <a:pt x="2778" y="7800"/>
                  </a:lnTo>
                  <a:cubicBezTo>
                    <a:pt x="2788" y="7792"/>
                    <a:pt x="2799" y="7786"/>
                    <a:pt x="2812" y="7783"/>
                  </a:cubicBezTo>
                  <a:cubicBezTo>
                    <a:pt x="2833" y="7778"/>
                    <a:pt x="2855" y="7782"/>
                    <a:pt x="2873" y="7793"/>
                  </a:cubicBezTo>
                  <a:close/>
                  <a:moveTo>
                    <a:pt x="2762" y="7795"/>
                  </a:moveTo>
                  <a:cubicBezTo>
                    <a:pt x="2757" y="7800"/>
                    <a:pt x="2753" y="7806"/>
                    <a:pt x="2749" y="7812"/>
                  </a:cubicBezTo>
                  <a:cubicBezTo>
                    <a:pt x="2740" y="7827"/>
                    <a:pt x="2735" y="7844"/>
                    <a:pt x="2735" y="7862"/>
                  </a:cubicBezTo>
                  <a:lnTo>
                    <a:pt x="2077" y="8031"/>
                  </a:lnTo>
                  <a:cubicBezTo>
                    <a:pt x="2056" y="7965"/>
                    <a:pt x="1986" y="7928"/>
                    <a:pt x="1920" y="7949"/>
                  </a:cubicBezTo>
                  <a:cubicBezTo>
                    <a:pt x="1854" y="7969"/>
                    <a:pt x="1817" y="8040"/>
                    <a:pt x="1837" y="8106"/>
                  </a:cubicBezTo>
                  <a:cubicBezTo>
                    <a:pt x="1839" y="8111"/>
                    <a:pt x="1840" y="8116"/>
                    <a:pt x="1842" y="8120"/>
                  </a:cubicBezTo>
                  <a:lnTo>
                    <a:pt x="1483" y="8305"/>
                  </a:lnTo>
                  <a:lnTo>
                    <a:pt x="1481" y="8303"/>
                  </a:lnTo>
                  <a:cubicBezTo>
                    <a:pt x="1465" y="8283"/>
                    <a:pt x="1438" y="8276"/>
                    <a:pt x="1415" y="8284"/>
                  </a:cubicBezTo>
                  <a:cubicBezTo>
                    <a:pt x="1382" y="8240"/>
                    <a:pt x="1339" y="8202"/>
                    <a:pt x="1288" y="8176"/>
                  </a:cubicBezTo>
                  <a:cubicBezTo>
                    <a:pt x="1280" y="8171"/>
                    <a:pt x="1271" y="8167"/>
                    <a:pt x="1262" y="8163"/>
                  </a:cubicBezTo>
                  <a:cubicBezTo>
                    <a:pt x="1264" y="8148"/>
                    <a:pt x="1260" y="8131"/>
                    <a:pt x="1249" y="8118"/>
                  </a:cubicBezTo>
                  <a:cubicBezTo>
                    <a:pt x="1242" y="8108"/>
                    <a:pt x="1232" y="8102"/>
                    <a:pt x="1221" y="8099"/>
                  </a:cubicBezTo>
                  <a:lnTo>
                    <a:pt x="1264" y="7875"/>
                  </a:lnTo>
                  <a:cubicBezTo>
                    <a:pt x="1274" y="7876"/>
                    <a:pt x="1284" y="7876"/>
                    <a:pt x="1294" y="7873"/>
                  </a:cubicBezTo>
                  <a:cubicBezTo>
                    <a:pt x="1341" y="7862"/>
                    <a:pt x="1371" y="7815"/>
                    <a:pt x="1360" y="7767"/>
                  </a:cubicBezTo>
                  <a:cubicBezTo>
                    <a:pt x="1359" y="7764"/>
                    <a:pt x="1357" y="7761"/>
                    <a:pt x="1356" y="7758"/>
                  </a:cubicBezTo>
                  <a:lnTo>
                    <a:pt x="1688" y="7580"/>
                  </a:lnTo>
                  <a:cubicBezTo>
                    <a:pt x="1698" y="7596"/>
                    <a:pt x="1710" y="7610"/>
                    <a:pt x="1726" y="7621"/>
                  </a:cubicBezTo>
                  <a:cubicBezTo>
                    <a:pt x="1787" y="7663"/>
                    <a:pt x="1870" y="7648"/>
                    <a:pt x="1912" y="7588"/>
                  </a:cubicBezTo>
                  <a:cubicBezTo>
                    <a:pt x="1913" y="7586"/>
                    <a:pt x="1914" y="7584"/>
                    <a:pt x="1916" y="7582"/>
                  </a:cubicBezTo>
                  <a:cubicBezTo>
                    <a:pt x="1953" y="7522"/>
                    <a:pt x="1936" y="7443"/>
                    <a:pt x="1878" y="7402"/>
                  </a:cubicBezTo>
                  <a:cubicBezTo>
                    <a:pt x="1839" y="7375"/>
                    <a:pt x="1790" y="7372"/>
                    <a:pt x="1749" y="7390"/>
                  </a:cubicBezTo>
                  <a:lnTo>
                    <a:pt x="1522" y="6961"/>
                  </a:lnTo>
                  <a:cubicBezTo>
                    <a:pt x="1530" y="6956"/>
                    <a:pt x="1536" y="6949"/>
                    <a:pt x="1541" y="6941"/>
                  </a:cubicBezTo>
                  <a:cubicBezTo>
                    <a:pt x="1557" y="6912"/>
                    <a:pt x="1547" y="6875"/>
                    <a:pt x="1518" y="6859"/>
                  </a:cubicBezTo>
                  <a:cubicBezTo>
                    <a:pt x="1489" y="6843"/>
                    <a:pt x="1452" y="6853"/>
                    <a:pt x="1436" y="6882"/>
                  </a:cubicBezTo>
                  <a:cubicBezTo>
                    <a:pt x="1419" y="6911"/>
                    <a:pt x="1430" y="6948"/>
                    <a:pt x="1459" y="6964"/>
                  </a:cubicBezTo>
                  <a:cubicBezTo>
                    <a:pt x="1475" y="6973"/>
                    <a:pt x="1493" y="6974"/>
                    <a:pt x="1510" y="6968"/>
                  </a:cubicBezTo>
                  <a:lnTo>
                    <a:pt x="1736" y="7397"/>
                  </a:lnTo>
                  <a:cubicBezTo>
                    <a:pt x="1727" y="7402"/>
                    <a:pt x="1718" y="7408"/>
                    <a:pt x="1710" y="7416"/>
                  </a:cubicBezTo>
                  <a:lnTo>
                    <a:pt x="1090" y="6836"/>
                  </a:lnTo>
                  <a:cubicBezTo>
                    <a:pt x="1094" y="6832"/>
                    <a:pt x="1097" y="6828"/>
                    <a:pt x="1099" y="6823"/>
                  </a:cubicBezTo>
                  <a:cubicBezTo>
                    <a:pt x="1115" y="6796"/>
                    <a:pt x="1114" y="6763"/>
                    <a:pt x="1099" y="6737"/>
                  </a:cubicBezTo>
                  <a:lnTo>
                    <a:pt x="1911" y="6199"/>
                  </a:lnTo>
                  <a:cubicBezTo>
                    <a:pt x="1920" y="6211"/>
                    <a:pt x="1930" y="6221"/>
                    <a:pt x="1942" y="6229"/>
                  </a:cubicBezTo>
                  <a:cubicBezTo>
                    <a:pt x="1971" y="6249"/>
                    <a:pt x="2007" y="6257"/>
                    <a:pt x="2042" y="6251"/>
                  </a:cubicBezTo>
                  <a:cubicBezTo>
                    <a:pt x="2077" y="6244"/>
                    <a:pt x="2107" y="6225"/>
                    <a:pt x="2127" y="6195"/>
                  </a:cubicBezTo>
                  <a:cubicBezTo>
                    <a:pt x="2129" y="6193"/>
                    <a:pt x="2130" y="6192"/>
                    <a:pt x="2131" y="6190"/>
                  </a:cubicBezTo>
                  <a:cubicBezTo>
                    <a:pt x="2153" y="6154"/>
                    <a:pt x="2156" y="6112"/>
                    <a:pt x="2143" y="6075"/>
                  </a:cubicBezTo>
                  <a:lnTo>
                    <a:pt x="2533" y="5908"/>
                  </a:lnTo>
                  <a:cubicBezTo>
                    <a:pt x="2545" y="5926"/>
                    <a:pt x="2563" y="5939"/>
                    <a:pt x="2583" y="5945"/>
                  </a:cubicBezTo>
                  <a:lnTo>
                    <a:pt x="2249" y="7242"/>
                  </a:lnTo>
                  <a:cubicBezTo>
                    <a:pt x="2230" y="7238"/>
                    <a:pt x="2208" y="7239"/>
                    <a:pt x="2188" y="7245"/>
                  </a:cubicBezTo>
                  <a:cubicBezTo>
                    <a:pt x="2121" y="7266"/>
                    <a:pt x="2084" y="7336"/>
                    <a:pt x="2105" y="7402"/>
                  </a:cubicBezTo>
                  <a:cubicBezTo>
                    <a:pt x="2125" y="7469"/>
                    <a:pt x="2196" y="7506"/>
                    <a:pt x="2262" y="7486"/>
                  </a:cubicBezTo>
                  <a:cubicBezTo>
                    <a:pt x="2285" y="7479"/>
                    <a:pt x="2305" y="7465"/>
                    <a:pt x="2319" y="7448"/>
                  </a:cubicBezTo>
                  <a:lnTo>
                    <a:pt x="2762" y="7795"/>
                  </a:lnTo>
                  <a:close/>
                  <a:moveTo>
                    <a:pt x="2837" y="6987"/>
                  </a:moveTo>
                  <a:cubicBezTo>
                    <a:pt x="2803" y="7016"/>
                    <a:pt x="2751" y="7010"/>
                    <a:pt x="2723" y="6976"/>
                  </a:cubicBezTo>
                  <a:cubicBezTo>
                    <a:pt x="2701" y="6949"/>
                    <a:pt x="2699" y="6911"/>
                    <a:pt x="2717" y="6882"/>
                  </a:cubicBezTo>
                  <a:cubicBezTo>
                    <a:pt x="2722" y="6874"/>
                    <a:pt x="2728" y="6867"/>
                    <a:pt x="2735" y="6862"/>
                  </a:cubicBezTo>
                  <a:cubicBezTo>
                    <a:pt x="2769" y="6833"/>
                    <a:pt x="2820" y="6838"/>
                    <a:pt x="2849" y="6873"/>
                  </a:cubicBezTo>
                  <a:cubicBezTo>
                    <a:pt x="2871" y="6900"/>
                    <a:pt x="2873" y="6938"/>
                    <a:pt x="2855" y="6967"/>
                  </a:cubicBezTo>
                  <a:cubicBezTo>
                    <a:pt x="2850" y="6975"/>
                    <a:pt x="2844" y="6982"/>
                    <a:pt x="2837" y="6987"/>
                  </a:cubicBezTo>
                  <a:close/>
                  <a:moveTo>
                    <a:pt x="2881" y="6933"/>
                  </a:moveTo>
                  <a:cubicBezTo>
                    <a:pt x="2883" y="6909"/>
                    <a:pt x="2876" y="6884"/>
                    <a:pt x="2860" y="6864"/>
                  </a:cubicBezTo>
                  <a:cubicBezTo>
                    <a:pt x="2827" y="6823"/>
                    <a:pt x="2766" y="6817"/>
                    <a:pt x="2726" y="6850"/>
                  </a:cubicBezTo>
                  <a:cubicBezTo>
                    <a:pt x="2717" y="6857"/>
                    <a:pt x="2710" y="6865"/>
                    <a:pt x="2705" y="6874"/>
                  </a:cubicBezTo>
                  <a:cubicBezTo>
                    <a:pt x="2685" y="6907"/>
                    <a:pt x="2686" y="6948"/>
                    <a:pt x="2708" y="6979"/>
                  </a:cubicBezTo>
                  <a:lnTo>
                    <a:pt x="2322" y="7285"/>
                  </a:lnTo>
                  <a:cubicBezTo>
                    <a:pt x="2307" y="7267"/>
                    <a:pt x="2286" y="7253"/>
                    <a:pt x="2263" y="7245"/>
                  </a:cubicBezTo>
                  <a:lnTo>
                    <a:pt x="2597" y="5948"/>
                  </a:lnTo>
                  <a:cubicBezTo>
                    <a:pt x="2607" y="5949"/>
                    <a:pt x="2617" y="5949"/>
                    <a:pt x="2628" y="5946"/>
                  </a:cubicBezTo>
                  <a:cubicBezTo>
                    <a:pt x="2661" y="5939"/>
                    <a:pt x="2685" y="5913"/>
                    <a:pt x="2693" y="5882"/>
                  </a:cubicBezTo>
                  <a:lnTo>
                    <a:pt x="2974" y="5921"/>
                  </a:lnTo>
                  <a:cubicBezTo>
                    <a:pt x="2973" y="5939"/>
                    <a:pt x="2978" y="5957"/>
                    <a:pt x="2989" y="5971"/>
                  </a:cubicBezTo>
                  <a:cubicBezTo>
                    <a:pt x="3013" y="6000"/>
                    <a:pt x="3055" y="6004"/>
                    <a:pt x="3084" y="5980"/>
                  </a:cubicBezTo>
                  <a:cubicBezTo>
                    <a:pt x="3090" y="5976"/>
                    <a:pt x="3095" y="5970"/>
                    <a:pt x="3099" y="5964"/>
                  </a:cubicBezTo>
                  <a:cubicBezTo>
                    <a:pt x="3114" y="5939"/>
                    <a:pt x="3112" y="5908"/>
                    <a:pt x="3094" y="5885"/>
                  </a:cubicBezTo>
                  <a:cubicBezTo>
                    <a:pt x="3070" y="5857"/>
                    <a:pt x="3028" y="5852"/>
                    <a:pt x="2999" y="5876"/>
                  </a:cubicBezTo>
                  <a:cubicBezTo>
                    <a:pt x="2993" y="5881"/>
                    <a:pt x="2988" y="5886"/>
                    <a:pt x="2984" y="5893"/>
                  </a:cubicBezTo>
                  <a:cubicBezTo>
                    <a:pt x="2981" y="5897"/>
                    <a:pt x="2979" y="5902"/>
                    <a:pt x="2978" y="5907"/>
                  </a:cubicBezTo>
                  <a:lnTo>
                    <a:pt x="2695" y="5868"/>
                  </a:lnTo>
                  <a:cubicBezTo>
                    <a:pt x="2696" y="5859"/>
                    <a:pt x="2696" y="5849"/>
                    <a:pt x="2694" y="5840"/>
                  </a:cubicBezTo>
                  <a:cubicBezTo>
                    <a:pt x="2682" y="5793"/>
                    <a:pt x="2635" y="5763"/>
                    <a:pt x="2587" y="5774"/>
                  </a:cubicBezTo>
                  <a:cubicBezTo>
                    <a:pt x="2540" y="5786"/>
                    <a:pt x="2510" y="5833"/>
                    <a:pt x="2522" y="5881"/>
                  </a:cubicBezTo>
                  <a:cubicBezTo>
                    <a:pt x="2523" y="5886"/>
                    <a:pt x="2525" y="5891"/>
                    <a:pt x="2527" y="5895"/>
                  </a:cubicBezTo>
                  <a:lnTo>
                    <a:pt x="2138" y="6061"/>
                  </a:lnTo>
                  <a:cubicBezTo>
                    <a:pt x="2128" y="6041"/>
                    <a:pt x="2113" y="6024"/>
                    <a:pt x="2094" y="6010"/>
                  </a:cubicBezTo>
                  <a:lnTo>
                    <a:pt x="2090" y="6008"/>
                  </a:lnTo>
                  <a:lnTo>
                    <a:pt x="2443" y="5383"/>
                  </a:lnTo>
                  <a:cubicBezTo>
                    <a:pt x="2454" y="5387"/>
                    <a:pt x="2466" y="5388"/>
                    <a:pt x="2477" y="5385"/>
                  </a:cubicBezTo>
                  <a:cubicBezTo>
                    <a:pt x="2492" y="5381"/>
                    <a:pt x="2504" y="5373"/>
                    <a:pt x="2512" y="5361"/>
                  </a:cubicBezTo>
                  <a:cubicBezTo>
                    <a:pt x="2601" y="5396"/>
                    <a:pt x="2699" y="5400"/>
                    <a:pt x="2792" y="5371"/>
                  </a:cubicBezTo>
                  <a:cubicBezTo>
                    <a:pt x="2889" y="5341"/>
                    <a:pt x="2973" y="5277"/>
                    <a:pt x="3027" y="5190"/>
                  </a:cubicBezTo>
                  <a:cubicBezTo>
                    <a:pt x="3075" y="5112"/>
                    <a:pt x="3096" y="5021"/>
                    <a:pt x="3089" y="4932"/>
                  </a:cubicBezTo>
                  <a:cubicBezTo>
                    <a:pt x="3117" y="4923"/>
                    <a:pt x="3135" y="4895"/>
                    <a:pt x="3131" y="4865"/>
                  </a:cubicBezTo>
                  <a:lnTo>
                    <a:pt x="3245" y="4834"/>
                  </a:lnTo>
                  <a:cubicBezTo>
                    <a:pt x="3254" y="4863"/>
                    <a:pt x="3271" y="4888"/>
                    <a:pt x="3298" y="4907"/>
                  </a:cubicBezTo>
                  <a:cubicBezTo>
                    <a:pt x="3327" y="4927"/>
                    <a:pt x="3362" y="4934"/>
                    <a:pt x="3397" y="4928"/>
                  </a:cubicBezTo>
                  <a:cubicBezTo>
                    <a:pt x="3404" y="4927"/>
                    <a:pt x="3411" y="4925"/>
                    <a:pt x="3418" y="4922"/>
                  </a:cubicBezTo>
                  <a:lnTo>
                    <a:pt x="3526" y="5234"/>
                  </a:lnTo>
                  <a:cubicBezTo>
                    <a:pt x="3488" y="5251"/>
                    <a:pt x="3466" y="5293"/>
                    <a:pt x="3476" y="5335"/>
                  </a:cubicBezTo>
                  <a:cubicBezTo>
                    <a:pt x="3478" y="5345"/>
                    <a:pt x="3482" y="5354"/>
                    <a:pt x="3488" y="5362"/>
                  </a:cubicBezTo>
                  <a:lnTo>
                    <a:pt x="3329" y="5484"/>
                  </a:lnTo>
                  <a:cubicBezTo>
                    <a:pt x="3307" y="5462"/>
                    <a:pt x="3272" y="5459"/>
                    <a:pt x="3248" y="5479"/>
                  </a:cubicBezTo>
                  <a:cubicBezTo>
                    <a:pt x="3222" y="5500"/>
                    <a:pt x="3218" y="5538"/>
                    <a:pt x="3239" y="5564"/>
                  </a:cubicBezTo>
                  <a:cubicBezTo>
                    <a:pt x="3260" y="5590"/>
                    <a:pt x="3298" y="5594"/>
                    <a:pt x="3324" y="5573"/>
                  </a:cubicBezTo>
                  <a:cubicBezTo>
                    <a:pt x="3348" y="5554"/>
                    <a:pt x="3353" y="5521"/>
                    <a:pt x="3338" y="5495"/>
                  </a:cubicBezTo>
                  <a:lnTo>
                    <a:pt x="3497" y="5374"/>
                  </a:lnTo>
                  <a:cubicBezTo>
                    <a:pt x="3517" y="5397"/>
                    <a:pt x="3549" y="5408"/>
                    <a:pt x="3582" y="5401"/>
                  </a:cubicBezTo>
                  <a:cubicBezTo>
                    <a:pt x="3626" y="5390"/>
                    <a:pt x="3654" y="5348"/>
                    <a:pt x="3649" y="5304"/>
                  </a:cubicBezTo>
                  <a:lnTo>
                    <a:pt x="4622" y="5104"/>
                  </a:lnTo>
                  <a:cubicBezTo>
                    <a:pt x="4634" y="5150"/>
                    <a:pt x="4671" y="5186"/>
                    <a:pt x="4719" y="5197"/>
                  </a:cubicBezTo>
                  <a:lnTo>
                    <a:pt x="4579" y="5734"/>
                  </a:lnTo>
                  <a:lnTo>
                    <a:pt x="4577" y="5734"/>
                  </a:lnTo>
                  <a:cubicBezTo>
                    <a:pt x="4541" y="5729"/>
                    <a:pt x="4507" y="5746"/>
                    <a:pt x="4489" y="5775"/>
                  </a:cubicBezTo>
                  <a:lnTo>
                    <a:pt x="4315" y="5681"/>
                  </a:lnTo>
                  <a:lnTo>
                    <a:pt x="4301" y="5568"/>
                  </a:lnTo>
                  <a:cubicBezTo>
                    <a:pt x="4333" y="5560"/>
                    <a:pt x="4352" y="5528"/>
                    <a:pt x="4345" y="5496"/>
                  </a:cubicBezTo>
                  <a:cubicBezTo>
                    <a:pt x="4337" y="5464"/>
                    <a:pt x="4305" y="5444"/>
                    <a:pt x="4272" y="5451"/>
                  </a:cubicBezTo>
                  <a:cubicBezTo>
                    <a:pt x="4240" y="5459"/>
                    <a:pt x="4220" y="5491"/>
                    <a:pt x="4227" y="5524"/>
                  </a:cubicBezTo>
                  <a:cubicBezTo>
                    <a:pt x="4234" y="5552"/>
                    <a:pt x="4259" y="5571"/>
                    <a:pt x="4287" y="5570"/>
                  </a:cubicBezTo>
                  <a:lnTo>
                    <a:pt x="4299" y="5673"/>
                  </a:lnTo>
                  <a:lnTo>
                    <a:pt x="4012" y="5518"/>
                  </a:lnTo>
                  <a:cubicBezTo>
                    <a:pt x="4015" y="5512"/>
                    <a:pt x="4018" y="5505"/>
                    <a:pt x="4019" y="5498"/>
                  </a:cubicBezTo>
                  <a:cubicBezTo>
                    <a:pt x="4021" y="5480"/>
                    <a:pt x="4017" y="5462"/>
                    <a:pt x="4006" y="5448"/>
                  </a:cubicBezTo>
                  <a:cubicBezTo>
                    <a:pt x="3995" y="5434"/>
                    <a:pt x="3980" y="5424"/>
                    <a:pt x="3962" y="5422"/>
                  </a:cubicBezTo>
                  <a:cubicBezTo>
                    <a:pt x="3935" y="5418"/>
                    <a:pt x="3909" y="5430"/>
                    <a:pt x="3895" y="5453"/>
                  </a:cubicBezTo>
                  <a:cubicBezTo>
                    <a:pt x="3890" y="5461"/>
                    <a:pt x="3887" y="5470"/>
                    <a:pt x="3885" y="5479"/>
                  </a:cubicBezTo>
                  <a:cubicBezTo>
                    <a:pt x="3880" y="5516"/>
                    <a:pt x="3906" y="5550"/>
                    <a:pt x="3942" y="5555"/>
                  </a:cubicBezTo>
                  <a:cubicBezTo>
                    <a:pt x="3966" y="5559"/>
                    <a:pt x="3990" y="5549"/>
                    <a:pt x="4005" y="5530"/>
                  </a:cubicBezTo>
                  <a:lnTo>
                    <a:pt x="4301" y="5690"/>
                  </a:lnTo>
                  <a:lnTo>
                    <a:pt x="4321" y="5860"/>
                  </a:lnTo>
                  <a:lnTo>
                    <a:pt x="4070" y="5908"/>
                  </a:lnTo>
                  <a:cubicBezTo>
                    <a:pt x="4061" y="5878"/>
                    <a:pt x="4030" y="5860"/>
                    <a:pt x="3999" y="5867"/>
                  </a:cubicBezTo>
                  <a:cubicBezTo>
                    <a:pt x="3967" y="5875"/>
                    <a:pt x="3946" y="5907"/>
                    <a:pt x="3954" y="5940"/>
                  </a:cubicBezTo>
                  <a:cubicBezTo>
                    <a:pt x="3962" y="5972"/>
                    <a:pt x="3994" y="5992"/>
                    <a:pt x="4027" y="5984"/>
                  </a:cubicBezTo>
                  <a:cubicBezTo>
                    <a:pt x="4056" y="5978"/>
                    <a:pt x="4075" y="5951"/>
                    <a:pt x="4073" y="5922"/>
                  </a:cubicBezTo>
                  <a:lnTo>
                    <a:pt x="4323" y="5874"/>
                  </a:lnTo>
                  <a:lnTo>
                    <a:pt x="4459" y="7022"/>
                  </a:lnTo>
                  <a:cubicBezTo>
                    <a:pt x="4454" y="7023"/>
                    <a:pt x="4449" y="7024"/>
                    <a:pt x="4444" y="7026"/>
                  </a:cubicBezTo>
                  <a:cubicBezTo>
                    <a:pt x="4394" y="7041"/>
                    <a:pt x="4360" y="7085"/>
                    <a:pt x="4355" y="7134"/>
                  </a:cubicBezTo>
                  <a:lnTo>
                    <a:pt x="4217" y="7129"/>
                  </a:lnTo>
                  <a:cubicBezTo>
                    <a:pt x="4217" y="7124"/>
                    <a:pt x="4217" y="7118"/>
                    <a:pt x="4215" y="7113"/>
                  </a:cubicBezTo>
                  <a:cubicBezTo>
                    <a:pt x="4209" y="7086"/>
                    <a:pt x="4186" y="7068"/>
                    <a:pt x="4159" y="7067"/>
                  </a:cubicBezTo>
                  <a:cubicBezTo>
                    <a:pt x="4157" y="7037"/>
                    <a:pt x="4151" y="7007"/>
                    <a:pt x="4142" y="6978"/>
                  </a:cubicBezTo>
                  <a:cubicBezTo>
                    <a:pt x="4109" y="6870"/>
                    <a:pt x="4035" y="6782"/>
                    <a:pt x="3935" y="6729"/>
                  </a:cubicBezTo>
                  <a:cubicBezTo>
                    <a:pt x="3835" y="6676"/>
                    <a:pt x="3721" y="6665"/>
                    <a:pt x="3612" y="6699"/>
                  </a:cubicBezTo>
                  <a:cubicBezTo>
                    <a:pt x="3514" y="6729"/>
                    <a:pt x="3431" y="6793"/>
                    <a:pt x="3377" y="6880"/>
                  </a:cubicBezTo>
                  <a:cubicBezTo>
                    <a:pt x="3360" y="6909"/>
                    <a:pt x="3346" y="6939"/>
                    <a:pt x="3335" y="6970"/>
                  </a:cubicBezTo>
                  <a:cubicBezTo>
                    <a:pt x="3328" y="6969"/>
                    <a:pt x="3320" y="6969"/>
                    <a:pt x="3313" y="6971"/>
                  </a:cubicBezTo>
                  <a:cubicBezTo>
                    <a:pt x="3295" y="6975"/>
                    <a:pt x="3280" y="6987"/>
                    <a:pt x="3273" y="7003"/>
                  </a:cubicBezTo>
                  <a:lnTo>
                    <a:pt x="2881" y="6933"/>
                  </a:lnTo>
                  <a:close/>
                  <a:moveTo>
                    <a:pt x="2992" y="5910"/>
                  </a:moveTo>
                  <a:cubicBezTo>
                    <a:pt x="2993" y="5907"/>
                    <a:pt x="2994" y="5903"/>
                    <a:pt x="2996" y="5900"/>
                  </a:cubicBezTo>
                  <a:cubicBezTo>
                    <a:pt x="2999" y="5895"/>
                    <a:pt x="3003" y="5891"/>
                    <a:pt x="3008" y="5887"/>
                  </a:cubicBezTo>
                  <a:cubicBezTo>
                    <a:pt x="3031" y="5868"/>
                    <a:pt x="3064" y="5872"/>
                    <a:pt x="3083" y="5894"/>
                  </a:cubicBezTo>
                  <a:cubicBezTo>
                    <a:pt x="3097" y="5912"/>
                    <a:pt x="3099" y="5937"/>
                    <a:pt x="3087" y="5956"/>
                  </a:cubicBezTo>
                  <a:cubicBezTo>
                    <a:pt x="3084" y="5961"/>
                    <a:pt x="3080" y="5965"/>
                    <a:pt x="3075" y="5969"/>
                  </a:cubicBezTo>
                  <a:cubicBezTo>
                    <a:pt x="3052" y="5988"/>
                    <a:pt x="3019" y="5984"/>
                    <a:pt x="3000" y="5962"/>
                  </a:cubicBezTo>
                  <a:cubicBezTo>
                    <a:pt x="2991" y="5951"/>
                    <a:pt x="2987" y="5937"/>
                    <a:pt x="2989" y="5923"/>
                  </a:cubicBezTo>
                  <a:lnTo>
                    <a:pt x="2992" y="5910"/>
                  </a:lnTo>
                  <a:close/>
                  <a:moveTo>
                    <a:pt x="4477" y="5809"/>
                  </a:moveTo>
                  <a:cubicBezTo>
                    <a:pt x="4476" y="5816"/>
                    <a:pt x="4476" y="5824"/>
                    <a:pt x="4476" y="5831"/>
                  </a:cubicBezTo>
                  <a:lnTo>
                    <a:pt x="4335" y="5857"/>
                  </a:lnTo>
                  <a:lnTo>
                    <a:pt x="4317" y="5699"/>
                  </a:lnTo>
                  <a:lnTo>
                    <a:pt x="4482" y="5788"/>
                  </a:lnTo>
                  <a:cubicBezTo>
                    <a:pt x="4480" y="5795"/>
                    <a:pt x="4478" y="5801"/>
                    <a:pt x="4477" y="5809"/>
                  </a:cubicBezTo>
                  <a:moveTo>
                    <a:pt x="3944" y="5541"/>
                  </a:moveTo>
                  <a:cubicBezTo>
                    <a:pt x="3915" y="5537"/>
                    <a:pt x="3895" y="5510"/>
                    <a:pt x="3899" y="5481"/>
                  </a:cubicBezTo>
                  <a:cubicBezTo>
                    <a:pt x="3901" y="5474"/>
                    <a:pt x="3903" y="5467"/>
                    <a:pt x="3907" y="5460"/>
                  </a:cubicBezTo>
                  <a:cubicBezTo>
                    <a:pt x="3918" y="5442"/>
                    <a:pt x="3939" y="5433"/>
                    <a:pt x="3960" y="5436"/>
                  </a:cubicBezTo>
                  <a:cubicBezTo>
                    <a:pt x="3974" y="5438"/>
                    <a:pt x="3986" y="5445"/>
                    <a:pt x="3995" y="5457"/>
                  </a:cubicBezTo>
                  <a:cubicBezTo>
                    <a:pt x="4003" y="5468"/>
                    <a:pt x="4007" y="5482"/>
                    <a:pt x="4005" y="5496"/>
                  </a:cubicBezTo>
                  <a:cubicBezTo>
                    <a:pt x="4004" y="5503"/>
                    <a:pt x="4001" y="5510"/>
                    <a:pt x="3997" y="5516"/>
                  </a:cubicBezTo>
                  <a:cubicBezTo>
                    <a:pt x="3986" y="5534"/>
                    <a:pt x="3965" y="5544"/>
                    <a:pt x="3944" y="5541"/>
                  </a:cubicBezTo>
                  <a:close/>
                  <a:moveTo>
                    <a:pt x="3346" y="7224"/>
                  </a:moveTo>
                  <a:cubicBezTo>
                    <a:pt x="3333" y="7180"/>
                    <a:pt x="3327" y="7135"/>
                    <a:pt x="3328" y="7090"/>
                  </a:cubicBezTo>
                  <a:cubicBezTo>
                    <a:pt x="3332" y="7090"/>
                    <a:pt x="3336" y="7089"/>
                    <a:pt x="3340" y="7088"/>
                  </a:cubicBezTo>
                  <a:cubicBezTo>
                    <a:pt x="3373" y="7080"/>
                    <a:pt x="3393" y="7048"/>
                    <a:pt x="3385" y="7016"/>
                  </a:cubicBezTo>
                  <a:cubicBezTo>
                    <a:pt x="3381" y="6996"/>
                    <a:pt x="3367" y="6981"/>
                    <a:pt x="3349" y="6974"/>
                  </a:cubicBezTo>
                  <a:cubicBezTo>
                    <a:pt x="3359" y="6944"/>
                    <a:pt x="3372" y="6915"/>
                    <a:pt x="3389" y="6888"/>
                  </a:cubicBezTo>
                  <a:cubicBezTo>
                    <a:pt x="3441" y="6804"/>
                    <a:pt x="3522" y="6741"/>
                    <a:pt x="3617" y="6712"/>
                  </a:cubicBezTo>
                  <a:cubicBezTo>
                    <a:pt x="3721" y="6680"/>
                    <a:pt x="3832" y="6690"/>
                    <a:pt x="3929" y="6741"/>
                  </a:cubicBezTo>
                  <a:cubicBezTo>
                    <a:pt x="4025" y="6793"/>
                    <a:pt x="4096" y="6878"/>
                    <a:pt x="4128" y="6983"/>
                  </a:cubicBezTo>
                  <a:cubicBezTo>
                    <a:pt x="4137" y="7011"/>
                    <a:pt x="4143" y="7039"/>
                    <a:pt x="4145" y="7068"/>
                  </a:cubicBezTo>
                  <a:lnTo>
                    <a:pt x="4143" y="7068"/>
                  </a:lnTo>
                  <a:cubicBezTo>
                    <a:pt x="4111" y="7076"/>
                    <a:pt x="4090" y="7108"/>
                    <a:pt x="4098" y="7141"/>
                  </a:cubicBezTo>
                  <a:cubicBezTo>
                    <a:pt x="4103" y="7162"/>
                    <a:pt x="4119" y="7178"/>
                    <a:pt x="4138" y="7184"/>
                  </a:cubicBezTo>
                  <a:cubicBezTo>
                    <a:pt x="4129" y="7231"/>
                    <a:pt x="4111" y="7277"/>
                    <a:pt x="4085" y="7319"/>
                  </a:cubicBezTo>
                  <a:cubicBezTo>
                    <a:pt x="4033" y="7403"/>
                    <a:pt x="3953" y="7465"/>
                    <a:pt x="3858" y="7495"/>
                  </a:cubicBezTo>
                  <a:cubicBezTo>
                    <a:pt x="3754" y="7527"/>
                    <a:pt x="3643" y="7516"/>
                    <a:pt x="3546" y="7465"/>
                  </a:cubicBezTo>
                  <a:cubicBezTo>
                    <a:pt x="3538" y="7461"/>
                    <a:pt x="3531" y="7457"/>
                    <a:pt x="3523" y="7452"/>
                  </a:cubicBezTo>
                  <a:cubicBezTo>
                    <a:pt x="3527" y="7442"/>
                    <a:pt x="3527" y="7431"/>
                    <a:pt x="3525" y="7419"/>
                  </a:cubicBezTo>
                  <a:cubicBezTo>
                    <a:pt x="3517" y="7387"/>
                    <a:pt x="3485" y="7367"/>
                    <a:pt x="3452" y="7374"/>
                  </a:cubicBezTo>
                  <a:cubicBezTo>
                    <a:pt x="3446" y="7376"/>
                    <a:pt x="3441" y="7378"/>
                    <a:pt x="3436" y="7381"/>
                  </a:cubicBezTo>
                  <a:cubicBezTo>
                    <a:pt x="3395" y="7337"/>
                    <a:pt x="3364" y="7283"/>
                    <a:pt x="3346" y="7224"/>
                  </a:cubicBezTo>
                  <a:moveTo>
                    <a:pt x="4085" y="7749"/>
                  </a:moveTo>
                  <a:cubicBezTo>
                    <a:pt x="4084" y="7760"/>
                    <a:pt x="4080" y="7771"/>
                    <a:pt x="4074" y="7780"/>
                  </a:cubicBezTo>
                  <a:cubicBezTo>
                    <a:pt x="4057" y="7808"/>
                    <a:pt x="4025" y="7823"/>
                    <a:pt x="3993" y="7818"/>
                  </a:cubicBezTo>
                  <a:cubicBezTo>
                    <a:pt x="3972" y="7815"/>
                    <a:pt x="3953" y="7804"/>
                    <a:pt x="3940" y="7786"/>
                  </a:cubicBezTo>
                  <a:cubicBezTo>
                    <a:pt x="3927" y="7769"/>
                    <a:pt x="3921" y="7748"/>
                    <a:pt x="3925" y="7726"/>
                  </a:cubicBezTo>
                  <a:cubicBezTo>
                    <a:pt x="3926" y="7715"/>
                    <a:pt x="3930" y="7704"/>
                    <a:pt x="3936" y="7695"/>
                  </a:cubicBezTo>
                  <a:cubicBezTo>
                    <a:pt x="3953" y="7668"/>
                    <a:pt x="3984" y="7653"/>
                    <a:pt x="4016" y="7657"/>
                  </a:cubicBezTo>
                  <a:cubicBezTo>
                    <a:pt x="4061" y="7664"/>
                    <a:pt x="4091" y="7705"/>
                    <a:pt x="4085" y="7749"/>
                  </a:cubicBezTo>
                  <a:close/>
                  <a:moveTo>
                    <a:pt x="4063" y="7662"/>
                  </a:moveTo>
                  <a:cubicBezTo>
                    <a:pt x="4050" y="7652"/>
                    <a:pt x="4035" y="7646"/>
                    <a:pt x="4018" y="7643"/>
                  </a:cubicBezTo>
                  <a:cubicBezTo>
                    <a:pt x="3981" y="7638"/>
                    <a:pt x="3944" y="7655"/>
                    <a:pt x="3924" y="7687"/>
                  </a:cubicBezTo>
                  <a:cubicBezTo>
                    <a:pt x="3918" y="7697"/>
                    <a:pt x="3914" y="7707"/>
                    <a:pt x="3911" y="7718"/>
                  </a:cubicBezTo>
                  <a:lnTo>
                    <a:pt x="3373" y="7728"/>
                  </a:lnTo>
                  <a:cubicBezTo>
                    <a:pt x="3372" y="7719"/>
                    <a:pt x="3370" y="7710"/>
                    <a:pt x="3368" y="7701"/>
                  </a:cubicBezTo>
                  <a:cubicBezTo>
                    <a:pt x="3361" y="7678"/>
                    <a:pt x="3347" y="7659"/>
                    <a:pt x="3331" y="7644"/>
                  </a:cubicBezTo>
                  <a:lnTo>
                    <a:pt x="3441" y="7488"/>
                  </a:lnTo>
                  <a:cubicBezTo>
                    <a:pt x="3453" y="7493"/>
                    <a:pt x="3466" y="7495"/>
                    <a:pt x="3480" y="7492"/>
                  </a:cubicBezTo>
                  <a:cubicBezTo>
                    <a:pt x="3496" y="7488"/>
                    <a:pt x="3509" y="7478"/>
                    <a:pt x="3517" y="7465"/>
                  </a:cubicBezTo>
                  <a:cubicBezTo>
                    <a:pt x="3524" y="7470"/>
                    <a:pt x="3532" y="7474"/>
                    <a:pt x="3539" y="7478"/>
                  </a:cubicBezTo>
                  <a:cubicBezTo>
                    <a:pt x="3639" y="7531"/>
                    <a:pt x="3754" y="7542"/>
                    <a:pt x="3862" y="7508"/>
                  </a:cubicBezTo>
                  <a:cubicBezTo>
                    <a:pt x="3960" y="7478"/>
                    <a:pt x="4044" y="7413"/>
                    <a:pt x="4098" y="7326"/>
                  </a:cubicBezTo>
                  <a:cubicBezTo>
                    <a:pt x="4124" y="7283"/>
                    <a:pt x="4143" y="7236"/>
                    <a:pt x="4153" y="7187"/>
                  </a:cubicBezTo>
                  <a:cubicBezTo>
                    <a:pt x="4158" y="7187"/>
                    <a:pt x="4164" y="7187"/>
                    <a:pt x="4171" y="7186"/>
                  </a:cubicBezTo>
                  <a:cubicBezTo>
                    <a:pt x="4193" y="7180"/>
                    <a:pt x="4209" y="7164"/>
                    <a:pt x="4215" y="7143"/>
                  </a:cubicBezTo>
                  <a:lnTo>
                    <a:pt x="4355" y="7149"/>
                  </a:lnTo>
                  <a:cubicBezTo>
                    <a:pt x="4355" y="7160"/>
                    <a:pt x="4357" y="7172"/>
                    <a:pt x="4360" y="7183"/>
                  </a:cubicBezTo>
                  <a:cubicBezTo>
                    <a:pt x="4368" y="7206"/>
                    <a:pt x="4381" y="7225"/>
                    <a:pt x="4397" y="7240"/>
                  </a:cubicBezTo>
                  <a:lnTo>
                    <a:pt x="4063" y="7662"/>
                  </a:lnTo>
                  <a:close/>
                  <a:moveTo>
                    <a:pt x="4496" y="7021"/>
                  </a:moveTo>
                  <a:cubicBezTo>
                    <a:pt x="4488" y="7020"/>
                    <a:pt x="4481" y="7020"/>
                    <a:pt x="4473" y="7021"/>
                  </a:cubicBezTo>
                  <a:lnTo>
                    <a:pt x="4337" y="5872"/>
                  </a:lnTo>
                  <a:lnTo>
                    <a:pt x="4479" y="5845"/>
                  </a:lnTo>
                  <a:cubicBezTo>
                    <a:pt x="4488" y="5878"/>
                    <a:pt x="4516" y="5904"/>
                    <a:pt x="4551" y="5909"/>
                  </a:cubicBezTo>
                  <a:cubicBezTo>
                    <a:pt x="4572" y="5912"/>
                    <a:pt x="4592" y="5907"/>
                    <a:pt x="4609" y="5897"/>
                  </a:cubicBezTo>
                  <a:lnTo>
                    <a:pt x="4683" y="5998"/>
                  </a:lnTo>
                  <a:cubicBezTo>
                    <a:pt x="4680" y="6001"/>
                    <a:pt x="4678" y="6004"/>
                    <a:pt x="4676" y="6008"/>
                  </a:cubicBezTo>
                  <a:cubicBezTo>
                    <a:pt x="4666" y="6023"/>
                    <a:pt x="4663" y="6041"/>
                    <a:pt x="4667" y="6058"/>
                  </a:cubicBezTo>
                  <a:cubicBezTo>
                    <a:pt x="4676" y="6095"/>
                    <a:pt x="4712" y="6117"/>
                    <a:pt x="4748" y="6109"/>
                  </a:cubicBezTo>
                  <a:cubicBezTo>
                    <a:pt x="4766" y="6105"/>
                    <a:pt x="4781" y="6094"/>
                    <a:pt x="4791" y="6079"/>
                  </a:cubicBezTo>
                  <a:cubicBezTo>
                    <a:pt x="4800" y="6064"/>
                    <a:pt x="4803" y="6046"/>
                    <a:pt x="4799" y="6028"/>
                  </a:cubicBezTo>
                  <a:cubicBezTo>
                    <a:pt x="4791" y="5992"/>
                    <a:pt x="4755" y="5969"/>
                    <a:pt x="4718" y="5977"/>
                  </a:cubicBezTo>
                  <a:cubicBezTo>
                    <a:pt x="4709" y="5979"/>
                    <a:pt x="4701" y="5983"/>
                    <a:pt x="4694" y="5989"/>
                  </a:cubicBezTo>
                  <a:lnTo>
                    <a:pt x="4621" y="5889"/>
                  </a:lnTo>
                  <a:cubicBezTo>
                    <a:pt x="4637" y="5876"/>
                    <a:pt x="4648" y="5857"/>
                    <a:pt x="4652" y="5834"/>
                  </a:cubicBezTo>
                  <a:cubicBezTo>
                    <a:pt x="4658" y="5791"/>
                    <a:pt x="4632" y="5752"/>
                    <a:pt x="4593" y="5738"/>
                  </a:cubicBezTo>
                  <a:lnTo>
                    <a:pt x="4733" y="5200"/>
                  </a:lnTo>
                  <a:cubicBezTo>
                    <a:pt x="4735" y="5200"/>
                    <a:pt x="4737" y="5201"/>
                    <a:pt x="4740" y="5201"/>
                  </a:cubicBezTo>
                  <a:cubicBezTo>
                    <a:pt x="4788" y="5204"/>
                    <a:pt x="4833" y="5182"/>
                    <a:pt x="4860" y="5143"/>
                  </a:cubicBezTo>
                  <a:lnTo>
                    <a:pt x="5342" y="5516"/>
                  </a:lnTo>
                  <a:cubicBezTo>
                    <a:pt x="5318" y="5550"/>
                    <a:pt x="5322" y="5595"/>
                    <a:pt x="5349" y="5625"/>
                  </a:cubicBezTo>
                  <a:lnTo>
                    <a:pt x="4699" y="6327"/>
                  </a:lnTo>
                  <a:cubicBezTo>
                    <a:pt x="4691" y="6323"/>
                    <a:pt x="4683" y="6321"/>
                    <a:pt x="4675" y="6320"/>
                  </a:cubicBezTo>
                  <a:cubicBezTo>
                    <a:pt x="4637" y="6314"/>
                    <a:pt x="4600" y="6332"/>
                    <a:pt x="4580" y="6364"/>
                  </a:cubicBezTo>
                  <a:cubicBezTo>
                    <a:pt x="4573" y="6375"/>
                    <a:pt x="4569" y="6388"/>
                    <a:pt x="4567" y="6401"/>
                  </a:cubicBezTo>
                  <a:cubicBezTo>
                    <a:pt x="4563" y="6426"/>
                    <a:pt x="4569" y="6451"/>
                    <a:pt x="4585" y="6472"/>
                  </a:cubicBezTo>
                  <a:cubicBezTo>
                    <a:pt x="4587" y="6474"/>
                    <a:pt x="4589" y="6477"/>
                    <a:pt x="4591" y="6479"/>
                  </a:cubicBezTo>
                  <a:lnTo>
                    <a:pt x="4496" y="7021"/>
                  </a:lnTo>
                  <a:close/>
                  <a:moveTo>
                    <a:pt x="4721" y="5991"/>
                  </a:moveTo>
                  <a:cubicBezTo>
                    <a:pt x="4750" y="5985"/>
                    <a:pt x="4779" y="6003"/>
                    <a:pt x="4785" y="6031"/>
                  </a:cubicBezTo>
                  <a:cubicBezTo>
                    <a:pt x="4791" y="6059"/>
                    <a:pt x="4773" y="6089"/>
                    <a:pt x="4745" y="6095"/>
                  </a:cubicBezTo>
                  <a:cubicBezTo>
                    <a:pt x="4716" y="6102"/>
                    <a:pt x="4688" y="6084"/>
                    <a:pt x="4681" y="6055"/>
                  </a:cubicBezTo>
                  <a:cubicBezTo>
                    <a:pt x="4678" y="6041"/>
                    <a:pt x="4681" y="6027"/>
                    <a:pt x="4688" y="6015"/>
                  </a:cubicBezTo>
                  <a:cubicBezTo>
                    <a:pt x="4696" y="6003"/>
                    <a:pt x="4707" y="5995"/>
                    <a:pt x="4721" y="5991"/>
                  </a:cubicBezTo>
                  <a:close/>
                  <a:moveTo>
                    <a:pt x="4741" y="6426"/>
                  </a:moveTo>
                  <a:cubicBezTo>
                    <a:pt x="4740" y="6437"/>
                    <a:pt x="4736" y="6448"/>
                    <a:pt x="4730" y="6457"/>
                  </a:cubicBezTo>
                  <a:cubicBezTo>
                    <a:pt x="4713" y="6485"/>
                    <a:pt x="4682" y="6499"/>
                    <a:pt x="4650" y="6495"/>
                  </a:cubicBezTo>
                  <a:cubicBezTo>
                    <a:pt x="4628" y="6492"/>
                    <a:pt x="4609" y="6480"/>
                    <a:pt x="4596" y="6463"/>
                  </a:cubicBezTo>
                  <a:cubicBezTo>
                    <a:pt x="4583" y="6446"/>
                    <a:pt x="4578" y="6424"/>
                    <a:pt x="4581" y="6403"/>
                  </a:cubicBezTo>
                  <a:cubicBezTo>
                    <a:pt x="4582" y="6392"/>
                    <a:pt x="4586" y="6381"/>
                    <a:pt x="4592" y="6372"/>
                  </a:cubicBezTo>
                  <a:cubicBezTo>
                    <a:pt x="4609" y="6344"/>
                    <a:pt x="4641" y="6330"/>
                    <a:pt x="4673" y="6334"/>
                  </a:cubicBezTo>
                  <a:cubicBezTo>
                    <a:pt x="4717" y="6341"/>
                    <a:pt x="4748" y="6382"/>
                    <a:pt x="4741" y="6426"/>
                  </a:cubicBezTo>
                  <a:moveTo>
                    <a:pt x="4868" y="5077"/>
                  </a:moveTo>
                  <a:cubicBezTo>
                    <a:pt x="4867" y="5096"/>
                    <a:pt x="4861" y="5115"/>
                    <a:pt x="4851" y="5131"/>
                  </a:cubicBezTo>
                  <a:cubicBezTo>
                    <a:pt x="4827" y="5168"/>
                    <a:pt x="4785" y="5190"/>
                    <a:pt x="4741" y="5187"/>
                  </a:cubicBezTo>
                  <a:cubicBezTo>
                    <a:pt x="4676" y="5182"/>
                    <a:pt x="4626" y="5125"/>
                    <a:pt x="4631" y="5059"/>
                  </a:cubicBezTo>
                  <a:cubicBezTo>
                    <a:pt x="4633" y="5040"/>
                    <a:pt x="4639" y="5022"/>
                    <a:pt x="4649" y="5006"/>
                  </a:cubicBezTo>
                  <a:cubicBezTo>
                    <a:pt x="4672" y="4968"/>
                    <a:pt x="4714" y="4946"/>
                    <a:pt x="4759" y="4950"/>
                  </a:cubicBezTo>
                  <a:cubicBezTo>
                    <a:pt x="4824" y="4955"/>
                    <a:pt x="4873" y="5012"/>
                    <a:pt x="4868" y="5077"/>
                  </a:cubicBezTo>
                  <a:close/>
                  <a:moveTo>
                    <a:pt x="5832" y="3862"/>
                  </a:moveTo>
                  <a:cubicBezTo>
                    <a:pt x="5867" y="3975"/>
                    <a:pt x="5851" y="4098"/>
                    <a:pt x="5789" y="4199"/>
                  </a:cubicBezTo>
                  <a:cubicBezTo>
                    <a:pt x="5737" y="4283"/>
                    <a:pt x="5656" y="4345"/>
                    <a:pt x="5562" y="4374"/>
                  </a:cubicBezTo>
                  <a:cubicBezTo>
                    <a:pt x="5465" y="4404"/>
                    <a:pt x="5366" y="4396"/>
                    <a:pt x="5280" y="4359"/>
                  </a:cubicBezTo>
                  <a:cubicBezTo>
                    <a:pt x="5284" y="4348"/>
                    <a:pt x="5286" y="4335"/>
                    <a:pt x="5283" y="4322"/>
                  </a:cubicBezTo>
                  <a:cubicBezTo>
                    <a:pt x="5276" y="4290"/>
                    <a:pt x="5243" y="4269"/>
                    <a:pt x="5211" y="4277"/>
                  </a:cubicBezTo>
                  <a:cubicBezTo>
                    <a:pt x="5198" y="4280"/>
                    <a:pt x="5187" y="4287"/>
                    <a:pt x="5178" y="4297"/>
                  </a:cubicBezTo>
                  <a:cubicBezTo>
                    <a:pt x="5122" y="4249"/>
                    <a:pt x="5077" y="4186"/>
                    <a:pt x="5053" y="4112"/>
                  </a:cubicBezTo>
                  <a:cubicBezTo>
                    <a:pt x="5078" y="4100"/>
                    <a:pt x="5094" y="4072"/>
                    <a:pt x="5087" y="4043"/>
                  </a:cubicBezTo>
                  <a:cubicBezTo>
                    <a:pt x="5081" y="4016"/>
                    <a:pt x="5058" y="3998"/>
                    <a:pt x="5032" y="3997"/>
                  </a:cubicBezTo>
                  <a:cubicBezTo>
                    <a:pt x="5029" y="3917"/>
                    <a:pt x="5050" y="3837"/>
                    <a:pt x="5093" y="3767"/>
                  </a:cubicBezTo>
                  <a:cubicBezTo>
                    <a:pt x="5098" y="3759"/>
                    <a:pt x="5104" y="3751"/>
                    <a:pt x="5110" y="3743"/>
                  </a:cubicBezTo>
                  <a:cubicBezTo>
                    <a:pt x="5124" y="3754"/>
                    <a:pt x="5142" y="3760"/>
                    <a:pt x="5161" y="3755"/>
                  </a:cubicBezTo>
                  <a:cubicBezTo>
                    <a:pt x="5194" y="3748"/>
                    <a:pt x="5214" y="3716"/>
                    <a:pt x="5207" y="3683"/>
                  </a:cubicBezTo>
                  <a:cubicBezTo>
                    <a:pt x="5205" y="3673"/>
                    <a:pt x="5200" y="3664"/>
                    <a:pt x="5193" y="3657"/>
                  </a:cubicBezTo>
                  <a:cubicBezTo>
                    <a:pt x="5231" y="3628"/>
                    <a:pt x="5274" y="3606"/>
                    <a:pt x="5320" y="3592"/>
                  </a:cubicBezTo>
                  <a:cubicBezTo>
                    <a:pt x="5327" y="3590"/>
                    <a:pt x="5333" y="3588"/>
                    <a:pt x="5340" y="3586"/>
                  </a:cubicBezTo>
                  <a:cubicBezTo>
                    <a:pt x="5349" y="3617"/>
                    <a:pt x="5380" y="3636"/>
                    <a:pt x="5411" y="3629"/>
                  </a:cubicBezTo>
                  <a:cubicBezTo>
                    <a:pt x="5438" y="3623"/>
                    <a:pt x="5456" y="3600"/>
                    <a:pt x="5458" y="3574"/>
                  </a:cubicBezTo>
                  <a:cubicBezTo>
                    <a:pt x="5626" y="3581"/>
                    <a:pt x="5780" y="3692"/>
                    <a:pt x="5832" y="3862"/>
                  </a:cubicBezTo>
                  <a:moveTo>
                    <a:pt x="5389" y="3295"/>
                  </a:moveTo>
                  <a:cubicBezTo>
                    <a:pt x="5346" y="3305"/>
                    <a:pt x="5302" y="3278"/>
                    <a:pt x="5292" y="3234"/>
                  </a:cubicBezTo>
                  <a:cubicBezTo>
                    <a:pt x="5287" y="3213"/>
                    <a:pt x="5290" y="3191"/>
                    <a:pt x="5302" y="3173"/>
                  </a:cubicBezTo>
                  <a:cubicBezTo>
                    <a:pt x="5313" y="3155"/>
                    <a:pt x="5331" y="3142"/>
                    <a:pt x="5352" y="3137"/>
                  </a:cubicBezTo>
                  <a:cubicBezTo>
                    <a:pt x="5373" y="3132"/>
                    <a:pt x="5395" y="3135"/>
                    <a:pt x="5414" y="3147"/>
                  </a:cubicBezTo>
                  <a:cubicBezTo>
                    <a:pt x="5432" y="3158"/>
                    <a:pt x="5445" y="3176"/>
                    <a:pt x="5450" y="3197"/>
                  </a:cubicBezTo>
                  <a:cubicBezTo>
                    <a:pt x="5455" y="3218"/>
                    <a:pt x="5451" y="3240"/>
                    <a:pt x="5440" y="3258"/>
                  </a:cubicBezTo>
                  <a:cubicBezTo>
                    <a:pt x="5428" y="3277"/>
                    <a:pt x="5411" y="3290"/>
                    <a:pt x="5389" y="3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086395" y="180000"/>
              <a:ext cx="2788285" cy="2255520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549502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870987-830A-49B0-49EF-40F0E958DAA7}"/>
              </a:ext>
            </a:extLst>
          </p:cNvPr>
          <p:cNvSpPr/>
          <p:nvPr/>
        </p:nvSpPr>
        <p:spPr>
          <a:xfrm>
            <a:off x="8210550" y="4457700"/>
            <a:ext cx="933450" cy="685800"/>
          </a:xfrm>
          <a:prstGeom prst="rect">
            <a:avLst/>
          </a:prstGeom>
          <a:solidFill>
            <a:srgbClr val="E0E8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7642B-FCC8-AF5D-0E48-CA5A31ED5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05" y="0"/>
            <a:ext cx="72725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59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696" y="371366"/>
            <a:ext cx="765614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24"/>
              </a:lnSpc>
            </a:pPr>
            <a:r>
              <a:rPr lang="en-US" sz="252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TAKING CIRCULAR ECONOMY FORWARD (SO 2.3)</a:t>
            </a:r>
          </a:p>
        </p:txBody>
      </p:sp>
      <p:sp>
        <p:nvSpPr>
          <p:cNvPr id="3" name="AutoShape 3"/>
          <p:cNvSpPr/>
          <p:nvPr/>
        </p:nvSpPr>
        <p:spPr>
          <a:xfrm>
            <a:off x="56" y="950124"/>
            <a:ext cx="7566974" cy="0"/>
          </a:xfrm>
          <a:prstGeom prst="line">
            <a:avLst/>
          </a:prstGeom>
          <a:ln w="47625" cap="flat">
            <a:solidFill>
              <a:srgbClr val="9ACA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sz="750"/>
          </a:p>
        </p:txBody>
      </p:sp>
      <p:sp>
        <p:nvSpPr>
          <p:cNvPr id="4" name="Freeform 4"/>
          <p:cNvSpPr/>
          <p:nvPr/>
        </p:nvSpPr>
        <p:spPr>
          <a:xfrm>
            <a:off x="7567029" y="635494"/>
            <a:ext cx="629261" cy="629261"/>
          </a:xfrm>
          <a:custGeom>
            <a:avLst/>
            <a:gdLst/>
            <a:ahLst/>
            <a:cxnLst/>
            <a:rect l="l" t="t" r="r" b="b"/>
            <a:pathLst>
              <a:path w="1258521" h="1258521">
                <a:moveTo>
                  <a:pt x="0" y="0"/>
                </a:moveTo>
                <a:lnTo>
                  <a:pt x="1258520" y="0"/>
                </a:lnTo>
                <a:lnTo>
                  <a:pt x="1258520" y="1258521"/>
                </a:lnTo>
                <a:lnTo>
                  <a:pt x="0" y="1258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 sz="750"/>
          </a:p>
        </p:txBody>
      </p:sp>
      <p:grpSp>
        <p:nvGrpSpPr>
          <p:cNvPr id="5" name="Group 5"/>
          <p:cNvGrpSpPr/>
          <p:nvPr/>
        </p:nvGrpSpPr>
        <p:grpSpPr>
          <a:xfrm>
            <a:off x="535807" y="3008426"/>
            <a:ext cx="1931455" cy="1338111"/>
            <a:chOff x="0" y="0"/>
            <a:chExt cx="1044896" cy="7239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4896" cy="723903"/>
            </a:xfrm>
            <a:custGeom>
              <a:avLst/>
              <a:gdLst/>
              <a:ahLst/>
              <a:cxnLst/>
              <a:rect l="l" t="t" r="r" b="b"/>
              <a:pathLst>
                <a:path w="1044896" h="723903">
                  <a:moveTo>
                    <a:pt x="74154" y="0"/>
                  </a:moveTo>
                  <a:lnTo>
                    <a:pt x="970742" y="0"/>
                  </a:lnTo>
                  <a:cubicBezTo>
                    <a:pt x="990409" y="0"/>
                    <a:pt x="1009270" y="7813"/>
                    <a:pt x="1023177" y="21719"/>
                  </a:cubicBezTo>
                  <a:cubicBezTo>
                    <a:pt x="1037083" y="35626"/>
                    <a:pt x="1044896" y="54487"/>
                    <a:pt x="1044896" y="74154"/>
                  </a:cubicBezTo>
                  <a:lnTo>
                    <a:pt x="1044896" y="649749"/>
                  </a:lnTo>
                  <a:cubicBezTo>
                    <a:pt x="1044896" y="690703"/>
                    <a:pt x="1011696" y="723903"/>
                    <a:pt x="970742" y="723903"/>
                  </a:cubicBezTo>
                  <a:lnTo>
                    <a:pt x="74154" y="723903"/>
                  </a:lnTo>
                  <a:cubicBezTo>
                    <a:pt x="33200" y="723903"/>
                    <a:pt x="0" y="690703"/>
                    <a:pt x="0" y="649749"/>
                  </a:cubicBezTo>
                  <a:lnTo>
                    <a:pt x="0" y="74154"/>
                  </a:lnTo>
                  <a:cubicBezTo>
                    <a:pt x="0" y="33200"/>
                    <a:pt x="33200" y="0"/>
                    <a:pt x="74154" y="0"/>
                  </a:cubicBezTo>
                  <a:close/>
                </a:path>
              </a:pathLst>
            </a:custGeom>
            <a:solidFill>
              <a:srgbClr val="C3D3D7"/>
            </a:solidFill>
          </p:spPr>
          <p:txBody>
            <a:bodyPr/>
            <a:lstStyle/>
            <a:p>
              <a:endParaRPr lang="de-DE" sz="75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44896" cy="76200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85"/>
                </a:lnSpc>
              </a:pPr>
              <a:endParaRPr sz="75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5807" y="2917178"/>
            <a:ext cx="1931455" cy="521449"/>
            <a:chOff x="0" y="0"/>
            <a:chExt cx="1044896" cy="2820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896" cy="282098"/>
            </a:xfrm>
            <a:custGeom>
              <a:avLst/>
              <a:gdLst/>
              <a:ahLst/>
              <a:cxnLst/>
              <a:rect l="l" t="t" r="r" b="b"/>
              <a:pathLst>
                <a:path w="1044896" h="282098">
                  <a:moveTo>
                    <a:pt x="74154" y="0"/>
                  </a:moveTo>
                  <a:lnTo>
                    <a:pt x="970742" y="0"/>
                  </a:lnTo>
                  <a:cubicBezTo>
                    <a:pt x="990409" y="0"/>
                    <a:pt x="1009270" y="7813"/>
                    <a:pt x="1023177" y="21719"/>
                  </a:cubicBezTo>
                  <a:cubicBezTo>
                    <a:pt x="1037083" y="35626"/>
                    <a:pt x="1044896" y="54487"/>
                    <a:pt x="1044896" y="74154"/>
                  </a:cubicBezTo>
                  <a:lnTo>
                    <a:pt x="1044896" y="207944"/>
                  </a:lnTo>
                  <a:cubicBezTo>
                    <a:pt x="1044896" y="248898"/>
                    <a:pt x="1011696" y="282098"/>
                    <a:pt x="970742" y="282098"/>
                  </a:cubicBezTo>
                  <a:lnTo>
                    <a:pt x="74154" y="282098"/>
                  </a:lnTo>
                  <a:cubicBezTo>
                    <a:pt x="33200" y="282098"/>
                    <a:pt x="0" y="248898"/>
                    <a:pt x="0" y="207944"/>
                  </a:cubicBezTo>
                  <a:lnTo>
                    <a:pt x="0" y="74154"/>
                  </a:lnTo>
                  <a:cubicBezTo>
                    <a:pt x="0" y="33200"/>
                    <a:pt x="33200" y="0"/>
                    <a:pt x="74154" y="0"/>
                  </a:cubicBezTo>
                  <a:close/>
                </a:path>
              </a:pathLst>
            </a:custGeom>
            <a:solidFill>
              <a:srgbClr val="9ACA3C"/>
            </a:solidFill>
          </p:spPr>
          <p:txBody>
            <a:bodyPr/>
            <a:lstStyle/>
            <a:p>
              <a:endParaRPr lang="de-DE" sz="75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4896" cy="32019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85"/>
                </a:lnSpc>
              </a:pPr>
              <a:endParaRPr sz="75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52155" y="3031809"/>
            <a:ext cx="1273453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  <a:spcBef>
                <a:spcPct val="0"/>
              </a:spcBef>
            </a:pPr>
            <a:r>
              <a:rPr lang="en-US" sz="80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Circular economy value chains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36649" y="1478589"/>
            <a:ext cx="1948844" cy="1316870"/>
            <a:chOff x="0" y="0"/>
            <a:chExt cx="1054303" cy="7124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54303" cy="712412"/>
            </a:xfrm>
            <a:custGeom>
              <a:avLst/>
              <a:gdLst/>
              <a:ahLst/>
              <a:cxnLst/>
              <a:rect l="l" t="t" r="r" b="b"/>
              <a:pathLst>
                <a:path w="1054303" h="712412">
                  <a:moveTo>
                    <a:pt x="73493" y="0"/>
                  </a:moveTo>
                  <a:lnTo>
                    <a:pt x="980810" y="0"/>
                  </a:lnTo>
                  <a:cubicBezTo>
                    <a:pt x="1000302" y="0"/>
                    <a:pt x="1018995" y="7743"/>
                    <a:pt x="1032777" y="21525"/>
                  </a:cubicBezTo>
                  <a:cubicBezTo>
                    <a:pt x="1046560" y="35308"/>
                    <a:pt x="1054303" y="54001"/>
                    <a:pt x="1054303" y="73493"/>
                  </a:cubicBezTo>
                  <a:lnTo>
                    <a:pt x="1054303" y="638919"/>
                  </a:lnTo>
                  <a:cubicBezTo>
                    <a:pt x="1054303" y="658411"/>
                    <a:pt x="1046560" y="677104"/>
                    <a:pt x="1032777" y="690886"/>
                  </a:cubicBezTo>
                  <a:cubicBezTo>
                    <a:pt x="1018995" y="704669"/>
                    <a:pt x="1000302" y="712412"/>
                    <a:pt x="980810" y="712412"/>
                  </a:cubicBezTo>
                  <a:lnTo>
                    <a:pt x="73493" y="712412"/>
                  </a:lnTo>
                  <a:cubicBezTo>
                    <a:pt x="54001" y="712412"/>
                    <a:pt x="35308" y="704669"/>
                    <a:pt x="21525" y="690886"/>
                  </a:cubicBezTo>
                  <a:cubicBezTo>
                    <a:pt x="7743" y="677104"/>
                    <a:pt x="0" y="658411"/>
                    <a:pt x="0" y="638919"/>
                  </a:cubicBezTo>
                  <a:lnTo>
                    <a:pt x="0" y="73493"/>
                  </a:lnTo>
                  <a:cubicBezTo>
                    <a:pt x="0" y="54001"/>
                    <a:pt x="7743" y="35308"/>
                    <a:pt x="21525" y="21525"/>
                  </a:cubicBezTo>
                  <a:cubicBezTo>
                    <a:pt x="35308" y="7743"/>
                    <a:pt x="54001" y="0"/>
                    <a:pt x="73493" y="0"/>
                  </a:cubicBezTo>
                  <a:close/>
                </a:path>
              </a:pathLst>
            </a:custGeom>
            <a:solidFill>
              <a:srgbClr val="C3D3D7"/>
            </a:solidFill>
          </p:spPr>
          <p:txBody>
            <a:bodyPr/>
            <a:lstStyle/>
            <a:p>
              <a:endParaRPr lang="de-DE" sz="75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054303" cy="7505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85"/>
                </a:lnSpc>
              </a:pPr>
              <a:endParaRPr sz="75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36649" y="1445729"/>
            <a:ext cx="1948844" cy="521449"/>
            <a:chOff x="0" y="0"/>
            <a:chExt cx="1054303" cy="28209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54303" cy="282098"/>
            </a:xfrm>
            <a:custGeom>
              <a:avLst/>
              <a:gdLst/>
              <a:ahLst/>
              <a:cxnLst/>
              <a:rect l="l" t="t" r="r" b="b"/>
              <a:pathLst>
                <a:path w="1054303" h="282098">
                  <a:moveTo>
                    <a:pt x="73493" y="0"/>
                  </a:moveTo>
                  <a:lnTo>
                    <a:pt x="980810" y="0"/>
                  </a:lnTo>
                  <a:cubicBezTo>
                    <a:pt x="1000302" y="0"/>
                    <a:pt x="1018995" y="7743"/>
                    <a:pt x="1032777" y="21525"/>
                  </a:cubicBezTo>
                  <a:cubicBezTo>
                    <a:pt x="1046560" y="35308"/>
                    <a:pt x="1054303" y="54001"/>
                    <a:pt x="1054303" y="73493"/>
                  </a:cubicBezTo>
                  <a:lnTo>
                    <a:pt x="1054303" y="208605"/>
                  </a:lnTo>
                  <a:cubicBezTo>
                    <a:pt x="1054303" y="228097"/>
                    <a:pt x="1046560" y="246790"/>
                    <a:pt x="1032777" y="260573"/>
                  </a:cubicBezTo>
                  <a:cubicBezTo>
                    <a:pt x="1018995" y="274355"/>
                    <a:pt x="1000302" y="282098"/>
                    <a:pt x="980810" y="282098"/>
                  </a:cubicBezTo>
                  <a:lnTo>
                    <a:pt x="73493" y="282098"/>
                  </a:lnTo>
                  <a:cubicBezTo>
                    <a:pt x="54001" y="282098"/>
                    <a:pt x="35308" y="274355"/>
                    <a:pt x="21525" y="260573"/>
                  </a:cubicBezTo>
                  <a:cubicBezTo>
                    <a:pt x="7743" y="246790"/>
                    <a:pt x="0" y="228097"/>
                    <a:pt x="0" y="208605"/>
                  </a:cubicBezTo>
                  <a:lnTo>
                    <a:pt x="0" y="73493"/>
                  </a:lnTo>
                  <a:cubicBezTo>
                    <a:pt x="0" y="54001"/>
                    <a:pt x="7743" y="35308"/>
                    <a:pt x="21525" y="21525"/>
                  </a:cubicBezTo>
                  <a:cubicBezTo>
                    <a:pt x="35308" y="7743"/>
                    <a:pt x="54001" y="0"/>
                    <a:pt x="73493" y="0"/>
                  </a:cubicBezTo>
                  <a:close/>
                </a:path>
              </a:pathLst>
            </a:custGeom>
            <a:solidFill>
              <a:srgbClr val="9ACA3C"/>
            </a:solidFill>
          </p:spPr>
          <p:txBody>
            <a:bodyPr/>
            <a:lstStyle/>
            <a:p>
              <a:endParaRPr lang="de-DE" sz="75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54303" cy="32019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85"/>
                </a:lnSpc>
              </a:pPr>
              <a:endParaRPr sz="75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54199" y="2088918"/>
            <a:ext cx="1948844" cy="75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"/>
              </a:lnSpc>
            </a:pPr>
            <a:r>
              <a:rPr lang="en-US" sz="68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CE-PRINCE | NICE</a:t>
            </a:r>
          </a:p>
          <a:p>
            <a:pPr algn="ctr">
              <a:lnSpc>
                <a:spcPts val="965"/>
              </a:lnSpc>
            </a:pPr>
            <a:endParaRPr lang="en-US" sz="68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965"/>
              </a:lnSpc>
            </a:pPr>
            <a:endParaRPr lang="en-US" sz="68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965"/>
              </a:lnSpc>
            </a:pPr>
            <a:r>
              <a:rPr lang="en-US" sz="689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Circular WEEP | CIREVALC |</a:t>
            </a:r>
          </a:p>
          <a:p>
            <a:pPr algn="ctr">
              <a:lnSpc>
                <a:spcPts val="965"/>
              </a:lnSpc>
            </a:pPr>
            <a:r>
              <a:rPr lang="en-US" sz="689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foodCIRCUS | REUSE2030</a:t>
            </a:r>
          </a:p>
          <a:p>
            <a:pPr algn="ctr">
              <a:lnSpc>
                <a:spcPts val="965"/>
              </a:lnSpc>
            </a:pPr>
            <a:endParaRPr lang="en-US" sz="689" i="1">
              <a:solidFill>
                <a:srgbClr val="000000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17147" y="1485482"/>
            <a:ext cx="1787006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  <a:spcBef>
                <a:spcPct val="0"/>
              </a:spcBef>
            </a:pPr>
            <a:r>
              <a:rPr lang="en-US" sz="80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Behavioural changes of producers, consumers, public buyers etc.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599166" y="1421192"/>
            <a:ext cx="1949267" cy="1321119"/>
            <a:chOff x="0" y="0"/>
            <a:chExt cx="5198046" cy="3522984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56480"/>
              <a:ext cx="5198046" cy="3450061"/>
              <a:chOff x="0" y="0"/>
              <a:chExt cx="1054532" cy="69991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54532" cy="699917"/>
              </a:xfrm>
              <a:custGeom>
                <a:avLst/>
                <a:gdLst/>
                <a:ahLst/>
                <a:cxnLst/>
                <a:rect l="l" t="t" r="r" b="b"/>
                <a:pathLst>
                  <a:path w="1054532" h="699917">
                    <a:moveTo>
                      <a:pt x="134135" y="0"/>
                    </a:moveTo>
                    <a:lnTo>
                      <a:pt x="920396" y="0"/>
                    </a:lnTo>
                    <a:cubicBezTo>
                      <a:pt x="955971" y="0"/>
                      <a:pt x="990089" y="14132"/>
                      <a:pt x="1015245" y="39287"/>
                    </a:cubicBezTo>
                    <a:cubicBezTo>
                      <a:pt x="1040400" y="64443"/>
                      <a:pt x="1054532" y="98561"/>
                      <a:pt x="1054532" y="134135"/>
                    </a:cubicBezTo>
                    <a:lnTo>
                      <a:pt x="1054532" y="565781"/>
                    </a:lnTo>
                    <a:cubicBezTo>
                      <a:pt x="1054532" y="601356"/>
                      <a:pt x="1040400" y="635474"/>
                      <a:pt x="1015245" y="660629"/>
                    </a:cubicBezTo>
                    <a:cubicBezTo>
                      <a:pt x="990089" y="685785"/>
                      <a:pt x="955971" y="699917"/>
                      <a:pt x="920396" y="699917"/>
                    </a:cubicBezTo>
                    <a:lnTo>
                      <a:pt x="134135" y="699917"/>
                    </a:lnTo>
                    <a:cubicBezTo>
                      <a:pt x="98561" y="699917"/>
                      <a:pt x="64443" y="685785"/>
                      <a:pt x="39287" y="660629"/>
                    </a:cubicBezTo>
                    <a:cubicBezTo>
                      <a:pt x="14132" y="635474"/>
                      <a:pt x="0" y="601356"/>
                      <a:pt x="0" y="565781"/>
                    </a:cubicBezTo>
                    <a:lnTo>
                      <a:pt x="0" y="134135"/>
                    </a:lnTo>
                    <a:cubicBezTo>
                      <a:pt x="0" y="98561"/>
                      <a:pt x="14132" y="64443"/>
                      <a:pt x="39287" y="39287"/>
                    </a:cubicBezTo>
                    <a:cubicBezTo>
                      <a:pt x="64443" y="14132"/>
                      <a:pt x="98561" y="0"/>
                      <a:pt x="134135" y="0"/>
                    </a:cubicBezTo>
                    <a:close/>
                  </a:path>
                </a:pathLst>
              </a:custGeom>
              <a:solidFill>
                <a:srgbClr val="C3D3D7"/>
              </a:solidFill>
            </p:spPr>
            <p:txBody>
              <a:bodyPr/>
              <a:lstStyle/>
              <a:p>
                <a:endParaRPr lang="de-DE" sz="75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1054532" cy="738017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55"/>
                  </a:lnSpc>
                </a:pPr>
                <a:endParaRPr sz="750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0"/>
              <a:ext cx="5198046" cy="1390530"/>
              <a:chOff x="0" y="0"/>
              <a:chExt cx="1054532" cy="28209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54532" cy="282098"/>
              </a:xfrm>
              <a:custGeom>
                <a:avLst/>
                <a:gdLst/>
                <a:ahLst/>
                <a:cxnLst/>
                <a:rect l="l" t="t" r="r" b="b"/>
                <a:pathLst>
                  <a:path w="1054532" h="282098">
                    <a:moveTo>
                      <a:pt x="134135" y="0"/>
                    </a:moveTo>
                    <a:lnTo>
                      <a:pt x="920396" y="0"/>
                    </a:lnTo>
                    <a:cubicBezTo>
                      <a:pt x="955971" y="0"/>
                      <a:pt x="990089" y="14132"/>
                      <a:pt x="1015245" y="39287"/>
                    </a:cubicBezTo>
                    <a:cubicBezTo>
                      <a:pt x="1040400" y="64443"/>
                      <a:pt x="1054532" y="98561"/>
                      <a:pt x="1054532" y="134135"/>
                    </a:cubicBezTo>
                    <a:lnTo>
                      <a:pt x="1054532" y="147963"/>
                    </a:lnTo>
                    <a:cubicBezTo>
                      <a:pt x="1054532" y="183537"/>
                      <a:pt x="1040400" y="217655"/>
                      <a:pt x="1015245" y="242811"/>
                    </a:cubicBezTo>
                    <a:cubicBezTo>
                      <a:pt x="990089" y="267966"/>
                      <a:pt x="955971" y="282098"/>
                      <a:pt x="920396" y="282098"/>
                    </a:cubicBezTo>
                    <a:lnTo>
                      <a:pt x="134135" y="282098"/>
                    </a:lnTo>
                    <a:cubicBezTo>
                      <a:pt x="98561" y="282098"/>
                      <a:pt x="64443" y="267966"/>
                      <a:pt x="39287" y="242811"/>
                    </a:cubicBezTo>
                    <a:cubicBezTo>
                      <a:pt x="14132" y="217655"/>
                      <a:pt x="0" y="183537"/>
                      <a:pt x="0" y="147963"/>
                    </a:cubicBezTo>
                    <a:lnTo>
                      <a:pt x="0" y="134135"/>
                    </a:lnTo>
                    <a:cubicBezTo>
                      <a:pt x="0" y="98561"/>
                      <a:pt x="14132" y="64443"/>
                      <a:pt x="39287" y="39287"/>
                    </a:cubicBezTo>
                    <a:cubicBezTo>
                      <a:pt x="64443" y="14132"/>
                      <a:pt x="98561" y="0"/>
                      <a:pt x="134135" y="0"/>
                    </a:cubicBezTo>
                    <a:close/>
                  </a:path>
                </a:pathLst>
              </a:custGeom>
              <a:solidFill>
                <a:srgbClr val="9ACA3C"/>
              </a:solidFill>
            </p:spPr>
            <p:txBody>
              <a:bodyPr/>
              <a:lstStyle/>
              <a:p>
                <a:endParaRPr lang="de-DE" sz="75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1054532" cy="320198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155"/>
                  </a:lnSpc>
                </a:pPr>
                <a:endParaRPr sz="750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359272" y="1502944"/>
              <a:ext cx="4562830" cy="2020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5"/>
                </a:lnSpc>
              </a:pPr>
              <a:endParaRPr sz="750"/>
            </a:p>
            <a:p>
              <a:pPr algn="ctr">
                <a:lnSpc>
                  <a:spcPts val="965"/>
                </a:lnSpc>
              </a:pPr>
              <a:r>
                <a:rPr lang="en-US" sz="68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Bioeco-up </a:t>
              </a:r>
              <a:r>
                <a:rPr lang="en-US" sz="68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| </a:t>
              </a:r>
              <a:r>
                <a:rPr lang="en-US" sz="68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GreenChe﻿mForCE</a:t>
              </a:r>
            </a:p>
            <a:p>
              <a:pPr algn="ctr">
                <a:lnSpc>
                  <a:spcPts val="965"/>
                </a:lnSpc>
              </a:pPr>
              <a:endParaRPr lang="en-US" sz="68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ctr">
                <a:lnSpc>
                  <a:spcPts val="965"/>
                </a:lnSpc>
              </a:pPr>
              <a:endParaRPr lang="en-US" sz="68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ctr">
                <a:lnSpc>
                  <a:spcPts val="965"/>
                </a:lnSpc>
              </a:pPr>
              <a:r>
                <a:rPr lang="en-US" sz="689" i="1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CURIOST | Smart Circuit </a:t>
              </a:r>
            </a:p>
            <a:p>
              <a:pPr algn="ctr">
                <a:lnSpc>
                  <a:spcPts val="965"/>
                </a:lnSpc>
              </a:pPr>
              <a:endParaRPr lang="en-US" sz="689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770156" y="1600835"/>
            <a:ext cx="1607287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  <a:spcBef>
                <a:spcPct val="0"/>
              </a:spcBef>
            </a:pPr>
            <a:r>
              <a:rPr lang="en-US" sz="80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Clean production processes and closed loop systems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4611586" y="1445729"/>
            <a:ext cx="1908894" cy="1314953"/>
            <a:chOff x="0" y="0"/>
            <a:chExt cx="5090382" cy="3506541"/>
          </a:xfrm>
        </p:grpSpPr>
        <p:grpSp>
          <p:nvGrpSpPr>
            <p:cNvPr id="30" name="Group 30"/>
            <p:cNvGrpSpPr/>
            <p:nvPr/>
          </p:nvGrpSpPr>
          <p:grpSpPr>
            <a:xfrm>
              <a:off x="6493" y="0"/>
              <a:ext cx="5059906" cy="3506541"/>
              <a:chOff x="0" y="0"/>
              <a:chExt cx="1026507" cy="71137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26507" cy="711375"/>
              </a:xfrm>
              <a:custGeom>
                <a:avLst/>
                <a:gdLst/>
                <a:ahLst/>
                <a:cxnLst/>
                <a:rect l="l" t="t" r="r" b="b"/>
                <a:pathLst>
                  <a:path w="1026507" h="711375">
                    <a:moveTo>
                      <a:pt x="137797" y="0"/>
                    </a:moveTo>
                    <a:lnTo>
                      <a:pt x="888710" y="0"/>
                    </a:lnTo>
                    <a:cubicBezTo>
                      <a:pt x="925256" y="0"/>
                      <a:pt x="960305" y="14518"/>
                      <a:pt x="986147" y="40360"/>
                    </a:cubicBezTo>
                    <a:cubicBezTo>
                      <a:pt x="1011989" y="66202"/>
                      <a:pt x="1026507" y="101251"/>
                      <a:pt x="1026507" y="137797"/>
                    </a:cubicBezTo>
                    <a:lnTo>
                      <a:pt x="1026507" y="573577"/>
                    </a:lnTo>
                    <a:cubicBezTo>
                      <a:pt x="1026507" y="610124"/>
                      <a:pt x="1011989" y="645173"/>
                      <a:pt x="986147" y="671015"/>
                    </a:cubicBezTo>
                    <a:cubicBezTo>
                      <a:pt x="960305" y="696857"/>
                      <a:pt x="925256" y="711375"/>
                      <a:pt x="888710" y="711375"/>
                    </a:cubicBezTo>
                    <a:lnTo>
                      <a:pt x="137797" y="711375"/>
                    </a:lnTo>
                    <a:cubicBezTo>
                      <a:pt x="101251" y="711375"/>
                      <a:pt x="66202" y="696857"/>
                      <a:pt x="40360" y="671015"/>
                    </a:cubicBezTo>
                    <a:cubicBezTo>
                      <a:pt x="14518" y="645173"/>
                      <a:pt x="0" y="610124"/>
                      <a:pt x="0" y="573577"/>
                    </a:cubicBezTo>
                    <a:lnTo>
                      <a:pt x="0" y="137797"/>
                    </a:lnTo>
                    <a:cubicBezTo>
                      <a:pt x="0" y="101251"/>
                      <a:pt x="14518" y="66202"/>
                      <a:pt x="40360" y="40360"/>
                    </a:cubicBezTo>
                    <a:cubicBezTo>
                      <a:pt x="66202" y="14518"/>
                      <a:pt x="101251" y="0"/>
                      <a:pt x="137797" y="0"/>
                    </a:cubicBezTo>
                    <a:close/>
                  </a:path>
                </a:pathLst>
              </a:custGeom>
              <a:solidFill>
                <a:srgbClr val="C3D3D7"/>
              </a:solidFill>
            </p:spPr>
            <p:txBody>
              <a:bodyPr/>
              <a:lstStyle/>
              <a:p>
                <a:endParaRPr lang="de-DE" sz="75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1026507" cy="74947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085"/>
                  </a:lnSpc>
                </a:pPr>
                <a:endParaRPr sz="750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0"/>
              <a:ext cx="5059906" cy="1390530"/>
              <a:chOff x="0" y="0"/>
              <a:chExt cx="1026507" cy="28209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26507" cy="282098"/>
              </a:xfrm>
              <a:custGeom>
                <a:avLst/>
                <a:gdLst/>
                <a:ahLst/>
                <a:cxnLst/>
                <a:rect l="l" t="t" r="r" b="b"/>
                <a:pathLst>
                  <a:path w="1026507" h="282098">
                    <a:moveTo>
                      <a:pt x="137797" y="0"/>
                    </a:moveTo>
                    <a:lnTo>
                      <a:pt x="888710" y="0"/>
                    </a:lnTo>
                    <a:cubicBezTo>
                      <a:pt x="925256" y="0"/>
                      <a:pt x="960305" y="14518"/>
                      <a:pt x="986147" y="40360"/>
                    </a:cubicBezTo>
                    <a:cubicBezTo>
                      <a:pt x="1011989" y="66202"/>
                      <a:pt x="1026507" y="101251"/>
                      <a:pt x="1026507" y="137797"/>
                    </a:cubicBezTo>
                    <a:lnTo>
                      <a:pt x="1026507" y="144301"/>
                    </a:lnTo>
                    <a:cubicBezTo>
                      <a:pt x="1026507" y="180847"/>
                      <a:pt x="1011989" y="215896"/>
                      <a:pt x="986147" y="241738"/>
                    </a:cubicBezTo>
                    <a:cubicBezTo>
                      <a:pt x="960305" y="267580"/>
                      <a:pt x="925256" y="282098"/>
                      <a:pt x="888710" y="282098"/>
                    </a:cubicBezTo>
                    <a:lnTo>
                      <a:pt x="137797" y="282098"/>
                    </a:lnTo>
                    <a:cubicBezTo>
                      <a:pt x="101251" y="282098"/>
                      <a:pt x="66202" y="267580"/>
                      <a:pt x="40360" y="241738"/>
                    </a:cubicBezTo>
                    <a:cubicBezTo>
                      <a:pt x="14518" y="215896"/>
                      <a:pt x="0" y="180847"/>
                      <a:pt x="0" y="144301"/>
                    </a:cubicBezTo>
                    <a:lnTo>
                      <a:pt x="0" y="137797"/>
                    </a:lnTo>
                    <a:cubicBezTo>
                      <a:pt x="0" y="101251"/>
                      <a:pt x="14518" y="66202"/>
                      <a:pt x="40360" y="40360"/>
                    </a:cubicBezTo>
                    <a:cubicBezTo>
                      <a:pt x="66202" y="14518"/>
                      <a:pt x="101251" y="0"/>
                      <a:pt x="137797" y="0"/>
                    </a:cubicBezTo>
                    <a:close/>
                  </a:path>
                </a:pathLst>
              </a:custGeom>
              <a:solidFill>
                <a:srgbClr val="9ACA3C"/>
              </a:solidFill>
            </p:spPr>
            <p:txBody>
              <a:bodyPr/>
              <a:lstStyle/>
              <a:p>
                <a:endParaRPr lang="de-DE" sz="750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1026507" cy="320198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085"/>
                  </a:lnSpc>
                </a:pPr>
                <a:endParaRPr sz="750"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30475" y="1738019"/>
              <a:ext cx="5059907" cy="1678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5"/>
                </a:lnSpc>
              </a:pPr>
              <a:r>
                <a:rPr lang="en-US" sz="68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CURIOST </a:t>
              </a:r>
              <a:r>
                <a:rPr lang="en-US" sz="68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|</a:t>
              </a:r>
              <a:r>
                <a:rPr lang="en-US" sz="68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REUSE2030</a:t>
              </a:r>
            </a:p>
            <a:p>
              <a:pPr algn="ctr">
                <a:lnSpc>
                  <a:spcPts val="965"/>
                </a:lnSpc>
              </a:pPr>
              <a:endParaRPr lang="en-US" sz="68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ctr">
                <a:lnSpc>
                  <a:spcPts val="965"/>
                </a:lnSpc>
              </a:pPr>
              <a:endParaRPr lang="en-US" sz="68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ctr">
                <a:lnSpc>
                  <a:spcPts val="965"/>
                </a:lnSpc>
              </a:pPr>
              <a:r>
                <a:rPr lang="en-US" sz="689" i="1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CIRCOTRONIC | SYMC﻿RAFT</a:t>
              </a:r>
            </a:p>
            <a:p>
              <a:pPr algn="ctr">
                <a:lnSpc>
                  <a:spcPts val="965"/>
                </a:lnSpc>
              </a:pPr>
              <a:endParaRPr lang="en-US" sz="689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4728561" y="1496602"/>
            <a:ext cx="1674943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  <a:spcBef>
                <a:spcPct val="0"/>
              </a:spcBef>
            </a:pPr>
            <a:r>
              <a:rPr lang="en-US" sz="80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Sustainable product design and product development processes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4647366" y="2950691"/>
            <a:ext cx="1873112" cy="1235022"/>
            <a:chOff x="0" y="0"/>
            <a:chExt cx="1013333" cy="66813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13333" cy="668133"/>
            </a:xfrm>
            <a:custGeom>
              <a:avLst/>
              <a:gdLst/>
              <a:ahLst/>
              <a:cxnLst/>
              <a:rect l="l" t="t" r="r" b="b"/>
              <a:pathLst>
                <a:path w="1013333" h="668133">
                  <a:moveTo>
                    <a:pt x="76464" y="0"/>
                  </a:moveTo>
                  <a:lnTo>
                    <a:pt x="936869" y="0"/>
                  </a:lnTo>
                  <a:cubicBezTo>
                    <a:pt x="957148" y="0"/>
                    <a:pt x="976597" y="8056"/>
                    <a:pt x="990937" y="22396"/>
                  </a:cubicBezTo>
                  <a:cubicBezTo>
                    <a:pt x="1005277" y="36736"/>
                    <a:pt x="1013333" y="56184"/>
                    <a:pt x="1013333" y="76464"/>
                  </a:cubicBezTo>
                  <a:lnTo>
                    <a:pt x="1013333" y="591669"/>
                  </a:lnTo>
                  <a:cubicBezTo>
                    <a:pt x="1013333" y="611949"/>
                    <a:pt x="1005277" y="631398"/>
                    <a:pt x="990937" y="645737"/>
                  </a:cubicBezTo>
                  <a:cubicBezTo>
                    <a:pt x="976597" y="660077"/>
                    <a:pt x="957148" y="668133"/>
                    <a:pt x="936869" y="668133"/>
                  </a:cubicBezTo>
                  <a:lnTo>
                    <a:pt x="76464" y="668133"/>
                  </a:lnTo>
                  <a:cubicBezTo>
                    <a:pt x="56184" y="668133"/>
                    <a:pt x="36736" y="660077"/>
                    <a:pt x="22396" y="645737"/>
                  </a:cubicBezTo>
                  <a:cubicBezTo>
                    <a:pt x="8056" y="631398"/>
                    <a:pt x="0" y="611949"/>
                    <a:pt x="0" y="591669"/>
                  </a:cubicBezTo>
                  <a:lnTo>
                    <a:pt x="0" y="76464"/>
                  </a:lnTo>
                  <a:cubicBezTo>
                    <a:pt x="0" y="56184"/>
                    <a:pt x="8056" y="36736"/>
                    <a:pt x="22396" y="22396"/>
                  </a:cubicBezTo>
                  <a:cubicBezTo>
                    <a:pt x="36736" y="8056"/>
                    <a:pt x="56184" y="0"/>
                    <a:pt x="76464" y="0"/>
                  </a:cubicBezTo>
                  <a:close/>
                </a:path>
              </a:pathLst>
            </a:custGeom>
            <a:solidFill>
              <a:srgbClr val="C3D3D7"/>
            </a:solidFill>
          </p:spPr>
          <p:txBody>
            <a:bodyPr/>
            <a:lstStyle/>
            <a:p>
              <a:endParaRPr lang="de-DE" sz="750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013333" cy="70623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85"/>
                </a:lnSpc>
              </a:pPr>
              <a:endParaRPr sz="75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647366" y="2916589"/>
            <a:ext cx="1873112" cy="521449"/>
            <a:chOff x="0" y="0"/>
            <a:chExt cx="1013333" cy="28209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13333" cy="282098"/>
            </a:xfrm>
            <a:custGeom>
              <a:avLst/>
              <a:gdLst/>
              <a:ahLst/>
              <a:cxnLst/>
              <a:rect l="l" t="t" r="r" b="b"/>
              <a:pathLst>
                <a:path w="1013333" h="282098">
                  <a:moveTo>
                    <a:pt x="76464" y="0"/>
                  </a:moveTo>
                  <a:lnTo>
                    <a:pt x="936869" y="0"/>
                  </a:lnTo>
                  <a:cubicBezTo>
                    <a:pt x="957148" y="0"/>
                    <a:pt x="976597" y="8056"/>
                    <a:pt x="990937" y="22396"/>
                  </a:cubicBezTo>
                  <a:cubicBezTo>
                    <a:pt x="1005277" y="36736"/>
                    <a:pt x="1013333" y="56184"/>
                    <a:pt x="1013333" y="76464"/>
                  </a:cubicBezTo>
                  <a:lnTo>
                    <a:pt x="1013333" y="205634"/>
                  </a:lnTo>
                  <a:cubicBezTo>
                    <a:pt x="1013333" y="225914"/>
                    <a:pt x="1005277" y="245362"/>
                    <a:pt x="990937" y="259702"/>
                  </a:cubicBezTo>
                  <a:cubicBezTo>
                    <a:pt x="976597" y="274042"/>
                    <a:pt x="957148" y="282098"/>
                    <a:pt x="936869" y="282098"/>
                  </a:cubicBezTo>
                  <a:lnTo>
                    <a:pt x="76464" y="282098"/>
                  </a:lnTo>
                  <a:cubicBezTo>
                    <a:pt x="56184" y="282098"/>
                    <a:pt x="36736" y="274042"/>
                    <a:pt x="22396" y="259702"/>
                  </a:cubicBezTo>
                  <a:cubicBezTo>
                    <a:pt x="8056" y="245362"/>
                    <a:pt x="0" y="225914"/>
                    <a:pt x="0" y="205634"/>
                  </a:cubicBezTo>
                  <a:lnTo>
                    <a:pt x="0" y="76464"/>
                  </a:lnTo>
                  <a:cubicBezTo>
                    <a:pt x="0" y="56184"/>
                    <a:pt x="8056" y="36736"/>
                    <a:pt x="22396" y="22396"/>
                  </a:cubicBezTo>
                  <a:cubicBezTo>
                    <a:pt x="36736" y="8056"/>
                    <a:pt x="56184" y="0"/>
                    <a:pt x="76464" y="0"/>
                  </a:cubicBezTo>
                  <a:close/>
                </a:path>
              </a:pathLst>
            </a:custGeom>
            <a:solidFill>
              <a:srgbClr val="6C8793"/>
            </a:solidFill>
          </p:spPr>
          <p:txBody>
            <a:bodyPr/>
            <a:lstStyle/>
            <a:p>
              <a:endParaRPr lang="de-DE" sz="750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013333" cy="32019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85"/>
                </a:lnSpc>
              </a:pPr>
              <a:endParaRPr sz="750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4855639" y="3031220"/>
            <a:ext cx="1456566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  <a:spcBef>
                <a:spcPct val="0"/>
              </a:spcBef>
            </a:pPr>
            <a:r>
              <a:rPr lang="en-US" sz="80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Related projects from other SOs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814023" y="3565958"/>
            <a:ext cx="1522879" cy="55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"/>
              </a:lnSpc>
            </a:pPr>
            <a:r>
              <a:rPr lang="en-US" sz="6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More than a Village (SO 1.1.)</a:t>
            </a:r>
          </a:p>
          <a:p>
            <a:pPr algn="ctr">
              <a:lnSpc>
                <a:spcPts val="1116"/>
              </a:lnSpc>
            </a:pPr>
            <a:r>
              <a:rPr lang="en-US" sz="6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D4PACK (SO 1.1.)</a:t>
            </a:r>
          </a:p>
          <a:p>
            <a:pPr algn="ctr">
              <a:lnSpc>
                <a:spcPts val="1116"/>
              </a:lnSpc>
            </a:pPr>
            <a:r>
              <a:rPr lang="en-US" sz="6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CarbonFarming (SO 2.1)</a:t>
            </a:r>
          </a:p>
          <a:p>
            <a:pPr algn="ctr">
              <a:lnSpc>
                <a:spcPts val="1116"/>
              </a:lnSpc>
            </a:pPr>
            <a:r>
              <a:rPr lang="en-US" sz="6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CREDIT4CE (SO 1.1)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67721" y="3548164"/>
            <a:ext cx="1157888" cy="75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"/>
              </a:lnSpc>
            </a:pPr>
            <a:r>
              <a:rPr lang="en-US" sz="68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CE4CE </a:t>
            </a:r>
            <a:r>
              <a:rPr lang="en-US" sz="6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lang="en-US" sz="68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CIRCOTRONIC | CIREVALC </a:t>
            </a:r>
            <a:r>
              <a:rPr lang="en-US" sz="6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lang="en-US" sz="68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Rebuilt  | Smart Circuit| TeBiCE</a:t>
            </a:r>
          </a:p>
          <a:p>
            <a:pPr algn="ctr">
              <a:lnSpc>
                <a:spcPts val="965"/>
              </a:lnSpc>
            </a:pPr>
            <a:endParaRPr lang="en-US" sz="68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965"/>
              </a:lnSpc>
            </a:pPr>
            <a:r>
              <a:rPr lang="en-US" sz="689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Bioeco-up | CE- PRINCE</a:t>
            </a:r>
          </a:p>
          <a:p>
            <a:pPr algn="ctr">
              <a:lnSpc>
                <a:spcPts val="965"/>
              </a:lnSpc>
            </a:pPr>
            <a:endParaRPr lang="en-US" sz="689" i="1">
              <a:solidFill>
                <a:srgbClr val="000000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2624539" y="2916589"/>
            <a:ext cx="1933026" cy="1269124"/>
            <a:chOff x="0" y="0"/>
            <a:chExt cx="1045745" cy="68658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45745" cy="686582"/>
            </a:xfrm>
            <a:custGeom>
              <a:avLst/>
              <a:gdLst/>
              <a:ahLst/>
              <a:cxnLst/>
              <a:rect l="l" t="t" r="r" b="b"/>
              <a:pathLst>
                <a:path w="1045745" h="686582">
                  <a:moveTo>
                    <a:pt x="74094" y="0"/>
                  </a:moveTo>
                  <a:lnTo>
                    <a:pt x="971652" y="0"/>
                  </a:lnTo>
                  <a:cubicBezTo>
                    <a:pt x="991302" y="0"/>
                    <a:pt x="1010149" y="7806"/>
                    <a:pt x="1024044" y="21702"/>
                  </a:cubicBezTo>
                  <a:cubicBezTo>
                    <a:pt x="1037939" y="35597"/>
                    <a:pt x="1045745" y="54443"/>
                    <a:pt x="1045745" y="74094"/>
                  </a:cubicBezTo>
                  <a:lnTo>
                    <a:pt x="1045745" y="612488"/>
                  </a:lnTo>
                  <a:cubicBezTo>
                    <a:pt x="1045745" y="653409"/>
                    <a:pt x="1012572" y="686582"/>
                    <a:pt x="971652" y="686582"/>
                  </a:cubicBezTo>
                  <a:lnTo>
                    <a:pt x="74094" y="686582"/>
                  </a:lnTo>
                  <a:cubicBezTo>
                    <a:pt x="33173" y="686582"/>
                    <a:pt x="0" y="653409"/>
                    <a:pt x="0" y="612488"/>
                  </a:cubicBezTo>
                  <a:lnTo>
                    <a:pt x="0" y="74094"/>
                  </a:lnTo>
                  <a:cubicBezTo>
                    <a:pt x="0" y="33173"/>
                    <a:pt x="33173" y="0"/>
                    <a:pt x="74094" y="0"/>
                  </a:cubicBezTo>
                  <a:close/>
                </a:path>
              </a:pathLst>
            </a:custGeom>
            <a:solidFill>
              <a:srgbClr val="C3D3D7"/>
            </a:solidFill>
          </p:spPr>
          <p:txBody>
            <a:bodyPr/>
            <a:lstStyle/>
            <a:p>
              <a:endParaRPr lang="de-DE" sz="750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1045745" cy="72468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85"/>
                </a:lnSpc>
              </a:pPr>
              <a:endParaRPr sz="75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2624539" y="2916589"/>
            <a:ext cx="1933026" cy="521449"/>
            <a:chOff x="0" y="0"/>
            <a:chExt cx="1045745" cy="28209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45745" cy="282098"/>
            </a:xfrm>
            <a:custGeom>
              <a:avLst/>
              <a:gdLst/>
              <a:ahLst/>
              <a:cxnLst/>
              <a:rect l="l" t="t" r="r" b="b"/>
              <a:pathLst>
                <a:path w="1045745" h="282098">
                  <a:moveTo>
                    <a:pt x="74094" y="0"/>
                  </a:moveTo>
                  <a:lnTo>
                    <a:pt x="971652" y="0"/>
                  </a:lnTo>
                  <a:cubicBezTo>
                    <a:pt x="991302" y="0"/>
                    <a:pt x="1010149" y="7806"/>
                    <a:pt x="1024044" y="21702"/>
                  </a:cubicBezTo>
                  <a:cubicBezTo>
                    <a:pt x="1037939" y="35597"/>
                    <a:pt x="1045745" y="54443"/>
                    <a:pt x="1045745" y="74094"/>
                  </a:cubicBezTo>
                  <a:lnTo>
                    <a:pt x="1045745" y="208004"/>
                  </a:lnTo>
                  <a:cubicBezTo>
                    <a:pt x="1045745" y="248925"/>
                    <a:pt x="1012572" y="282098"/>
                    <a:pt x="971652" y="282098"/>
                  </a:cubicBezTo>
                  <a:lnTo>
                    <a:pt x="74094" y="282098"/>
                  </a:lnTo>
                  <a:cubicBezTo>
                    <a:pt x="33173" y="282098"/>
                    <a:pt x="0" y="248925"/>
                    <a:pt x="0" y="208004"/>
                  </a:cubicBezTo>
                  <a:lnTo>
                    <a:pt x="0" y="74094"/>
                  </a:lnTo>
                  <a:cubicBezTo>
                    <a:pt x="0" y="33173"/>
                    <a:pt x="33173" y="0"/>
                    <a:pt x="74094" y="0"/>
                  </a:cubicBezTo>
                  <a:close/>
                </a:path>
              </a:pathLst>
            </a:custGeom>
            <a:solidFill>
              <a:srgbClr val="9ACA3C"/>
            </a:solidFill>
          </p:spPr>
          <p:txBody>
            <a:bodyPr/>
            <a:lstStyle/>
            <a:p>
              <a:endParaRPr lang="de-DE" sz="75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19050"/>
              <a:ext cx="1045745" cy="30114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616"/>
                </a:lnSpc>
                <a:spcBef>
                  <a:spcPct val="0"/>
                </a:spcBef>
              </a:pPr>
              <a:endParaRPr sz="750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2794024" y="3094163"/>
            <a:ext cx="1638420" cy="12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  <a:spcBef>
                <a:spcPct val="0"/>
              </a:spcBef>
            </a:pPr>
            <a:r>
              <a:rPr lang="en-US" sz="80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Repair and reuse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633672" y="3543221"/>
            <a:ext cx="1923894" cy="75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"/>
              </a:lnSpc>
            </a:pPr>
            <a:r>
              <a:rPr lang="en-US" sz="68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Circular WEEEP</a:t>
            </a:r>
          </a:p>
          <a:p>
            <a:pPr algn="ctr">
              <a:lnSpc>
                <a:spcPts val="965"/>
              </a:lnSpc>
            </a:pPr>
            <a:endParaRPr lang="en-US" sz="68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965"/>
              </a:lnSpc>
            </a:pPr>
            <a:endParaRPr lang="en-US" sz="68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965"/>
              </a:lnSpc>
            </a:pPr>
            <a:r>
              <a:rPr lang="en-US" sz="689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NICE</a:t>
            </a:r>
          </a:p>
          <a:p>
            <a:pPr algn="ctr">
              <a:lnSpc>
                <a:spcPts val="965"/>
              </a:lnSpc>
            </a:pPr>
            <a:endParaRPr lang="en-US" sz="689" i="1">
              <a:solidFill>
                <a:srgbClr val="000000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  <a:p>
            <a:pPr algn="ctr">
              <a:lnSpc>
                <a:spcPts val="965"/>
              </a:lnSpc>
            </a:pPr>
            <a:endParaRPr lang="en-US" sz="689" i="1">
              <a:solidFill>
                <a:srgbClr val="000000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grpSp>
        <p:nvGrpSpPr>
          <p:cNvPr id="55" name="Group 55"/>
          <p:cNvGrpSpPr/>
          <p:nvPr/>
        </p:nvGrpSpPr>
        <p:grpSpPr>
          <a:xfrm>
            <a:off x="6615728" y="1465214"/>
            <a:ext cx="2002296" cy="1295468"/>
            <a:chOff x="0" y="0"/>
            <a:chExt cx="1177465" cy="76181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177465" cy="761810"/>
            </a:xfrm>
            <a:custGeom>
              <a:avLst/>
              <a:gdLst/>
              <a:ahLst/>
              <a:cxnLst/>
              <a:rect l="l" t="t" r="r" b="b"/>
              <a:pathLst>
                <a:path w="1177465" h="761810">
                  <a:moveTo>
                    <a:pt x="71531" y="0"/>
                  </a:moveTo>
                  <a:lnTo>
                    <a:pt x="1105934" y="0"/>
                  </a:lnTo>
                  <a:cubicBezTo>
                    <a:pt x="1124905" y="0"/>
                    <a:pt x="1143099" y="7536"/>
                    <a:pt x="1156514" y="20951"/>
                  </a:cubicBezTo>
                  <a:cubicBezTo>
                    <a:pt x="1169928" y="34365"/>
                    <a:pt x="1177465" y="52560"/>
                    <a:pt x="1177465" y="71531"/>
                  </a:cubicBezTo>
                  <a:lnTo>
                    <a:pt x="1177465" y="690279"/>
                  </a:lnTo>
                  <a:cubicBezTo>
                    <a:pt x="1177465" y="729784"/>
                    <a:pt x="1145439" y="761810"/>
                    <a:pt x="1105934" y="761810"/>
                  </a:cubicBezTo>
                  <a:lnTo>
                    <a:pt x="71531" y="761810"/>
                  </a:lnTo>
                  <a:cubicBezTo>
                    <a:pt x="32025" y="761810"/>
                    <a:pt x="0" y="729784"/>
                    <a:pt x="0" y="690279"/>
                  </a:cubicBezTo>
                  <a:lnTo>
                    <a:pt x="0" y="71531"/>
                  </a:lnTo>
                  <a:cubicBezTo>
                    <a:pt x="0" y="32025"/>
                    <a:pt x="32025" y="0"/>
                    <a:pt x="71531" y="0"/>
                  </a:cubicBezTo>
                  <a:close/>
                </a:path>
              </a:pathLst>
            </a:custGeom>
            <a:solidFill>
              <a:srgbClr val="C3D3D7"/>
            </a:solidFill>
          </p:spPr>
          <p:txBody>
            <a:bodyPr/>
            <a:lstStyle/>
            <a:p>
              <a:endParaRPr lang="de-DE" sz="750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1177465" cy="799910"/>
            </a:xfrm>
            <a:prstGeom prst="rect">
              <a:avLst/>
            </a:prstGeom>
          </p:spPr>
          <p:txBody>
            <a:bodyPr lIns="42658" tIns="42658" rIns="42658" bIns="42658" rtlCol="0" anchor="ctr"/>
            <a:lstStyle/>
            <a:p>
              <a:pPr algn="ctr">
                <a:lnSpc>
                  <a:spcPts val="1085"/>
                </a:lnSpc>
              </a:pPr>
              <a:endParaRPr sz="750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615728" y="1445729"/>
            <a:ext cx="2002296" cy="479712"/>
            <a:chOff x="0" y="0"/>
            <a:chExt cx="1177465" cy="282098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177465" cy="282098"/>
            </a:xfrm>
            <a:custGeom>
              <a:avLst/>
              <a:gdLst/>
              <a:ahLst/>
              <a:cxnLst/>
              <a:rect l="l" t="t" r="r" b="b"/>
              <a:pathLst>
                <a:path w="1177465" h="282098">
                  <a:moveTo>
                    <a:pt x="71531" y="0"/>
                  </a:moveTo>
                  <a:lnTo>
                    <a:pt x="1105934" y="0"/>
                  </a:lnTo>
                  <a:cubicBezTo>
                    <a:pt x="1124905" y="0"/>
                    <a:pt x="1143099" y="7536"/>
                    <a:pt x="1156514" y="20951"/>
                  </a:cubicBezTo>
                  <a:cubicBezTo>
                    <a:pt x="1169928" y="34365"/>
                    <a:pt x="1177465" y="52560"/>
                    <a:pt x="1177465" y="71531"/>
                  </a:cubicBezTo>
                  <a:lnTo>
                    <a:pt x="1177465" y="210567"/>
                  </a:lnTo>
                  <a:cubicBezTo>
                    <a:pt x="1177465" y="250073"/>
                    <a:pt x="1145439" y="282098"/>
                    <a:pt x="1105934" y="282098"/>
                  </a:cubicBezTo>
                  <a:lnTo>
                    <a:pt x="71531" y="282098"/>
                  </a:lnTo>
                  <a:cubicBezTo>
                    <a:pt x="32025" y="282098"/>
                    <a:pt x="0" y="250073"/>
                    <a:pt x="0" y="210567"/>
                  </a:cubicBezTo>
                  <a:lnTo>
                    <a:pt x="0" y="71531"/>
                  </a:lnTo>
                  <a:cubicBezTo>
                    <a:pt x="0" y="32025"/>
                    <a:pt x="32025" y="0"/>
                    <a:pt x="71531" y="0"/>
                  </a:cubicBezTo>
                  <a:close/>
                </a:path>
              </a:pathLst>
            </a:custGeom>
            <a:solidFill>
              <a:srgbClr val="9ACA3C"/>
            </a:solidFill>
          </p:spPr>
          <p:txBody>
            <a:bodyPr/>
            <a:lstStyle/>
            <a:p>
              <a:endParaRPr lang="de-DE" sz="750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1177465" cy="320198"/>
            </a:xfrm>
            <a:prstGeom prst="rect">
              <a:avLst/>
            </a:prstGeom>
          </p:spPr>
          <p:txBody>
            <a:bodyPr lIns="42658" tIns="42658" rIns="42658" bIns="42658" rtlCol="0" anchor="ctr"/>
            <a:lstStyle/>
            <a:p>
              <a:pPr algn="ctr">
                <a:lnSpc>
                  <a:spcPts val="1085"/>
                </a:lnSpc>
              </a:pPr>
              <a:endParaRPr sz="750"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6711260" y="1507064"/>
            <a:ext cx="1831802" cy="37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"/>
              </a:lnSpc>
              <a:spcBef>
                <a:spcPct val="0"/>
              </a:spcBef>
            </a:pPr>
            <a:r>
              <a:rPr lang="en-US" sz="73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Waste prevention and management, recycling and recovery of resources and raw materials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751255" y="2064381"/>
            <a:ext cx="1731242" cy="88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"/>
              </a:lnSpc>
            </a:pPr>
            <a:r>
              <a:rPr lang="en-US" sz="688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foodCIRCUS | SYMCRAFT </a:t>
            </a:r>
          </a:p>
          <a:p>
            <a:pPr algn="ctr">
              <a:lnSpc>
                <a:spcPts val="963"/>
              </a:lnSpc>
            </a:pPr>
            <a:endParaRPr lang="en-US" sz="688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963"/>
              </a:lnSpc>
            </a:pPr>
            <a:endParaRPr lang="en-US" sz="688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963"/>
              </a:lnSpc>
            </a:pPr>
            <a:r>
              <a:rPr lang="en-US" sz="688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CE4CE | GreenChemForCE |</a:t>
            </a:r>
          </a:p>
          <a:p>
            <a:pPr algn="ctr">
              <a:lnSpc>
                <a:spcPts val="963"/>
              </a:lnSpc>
            </a:pPr>
            <a:r>
              <a:rPr lang="en-US" sz="688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TeBiCE | Rebuilt  </a:t>
            </a:r>
          </a:p>
          <a:p>
            <a:pPr algn="ctr">
              <a:lnSpc>
                <a:spcPts val="963"/>
              </a:lnSpc>
            </a:pPr>
            <a:r>
              <a:rPr lang="en-US" sz="688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</a:p>
          <a:p>
            <a:pPr algn="ctr">
              <a:lnSpc>
                <a:spcPts val="963"/>
              </a:lnSpc>
            </a:pPr>
            <a:endParaRPr lang="en-US" sz="688" i="1">
              <a:solidFill>
                <a:srgbClr val="000000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graphicFrame>
        <p:nvGraphicFramePr>
          <p:cNvPr id="63" name="Table 63"/>
          <p:cNvGraphicFramePr>
            <a:graphicFrameLocks noGrp="1"/>
          </p:cNvGraphicFramePr>
          <p:nvPr/>
        </p:nvGraphicFramePr>
        <p:xfrm>
          <a:off x="2716958" y="4582997"/>
          <a:ext cx="1583389" cy="472031"/>
        </p:xfrm>
        <a:graphic>
          <a:graphicData uri="http://schemas.openxmlformats.org/drawingml/2006/table">
            <a:tbl>
              <a:tblPr/>
              <a:tblGrid>
                <a:gridCol w="39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946">
                <a:tc>
                  <a:txBody>
                    <a:bodyPr/>
                    <a:lstStyle/>
                    <a:p>
                      <a:pPr algn="r">
                        <a:lnSpc>
                          <a:spcPts val="1459"/>
                        </a:lnSpc>
                        <a:defRPr/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Bold</a:t>
                      </a:r>
                      <a:endParaRPr lang="en-US" sz="600"/>
                    </a:p>
                  </a:txBody>
                  <a:tcPr marL="62057" marR="62057" marT="62057" marB="62057" anchor="ctr">
                    <a:lnL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59"/>
                        </a:lnSpc>
                        <a:defRPr/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Primary contributions  to the IP thematic field</a:t>
                      </a:r>
                      <a:endParaRPr lang="en-US" sz="600"/>
                    </a:p>
                  </a:txBody>
                  <a:tcPr marL="62057" marR="62057" marT="62057" marB="62057" anchor="ctr">
                    <a:lnL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64"/>
          <p:cNvGraphicFramePr>
            <a:graphicFrameLocks noGrp="1"/>
          </p:cNvGraphicFramePr>
          <p:nvPr/>
        </p:nvGraphicFramePr>
        <p:xfrm>
          <a:off x="4647366" y="4580022"/>
          <a:ext cx="1583389" cy="472031"/>
        </p:xfrm>
        <a:graphic>
          <a:graphicData uri="http://schemas.openxmlformats.org/drawingml/2006/table">
            <a:tbl>
              <a:tblPr/>
              <a:tblGrid>
                <a:gridCol w="39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399">
                <a:tc>
                  <a:txBody>
                    <a:bodyPr/>
                    <a:lstStyle/>
                    <a:p>
                      <a:pPr algn="r">
                        <a:lnSpc>
                          <a:spcPts val="1459"/>
                        </a:lnSpc>
                        <a:defRPr/>
                      </a:pPr>
                      <a:r>
                        <a:rPr lang="en-US" sz="500" i="1">
                          <a:solidFill>
                            <a:srgbClr val="000000"/>
                          </a:solidFill>
                          <a:latin typeface="Montserrat Italics"/>
                          <a:ea typeface="Montserrat Italics"/>
                          <a:cs typeface="Montserrat Italics"/>
                          <a:sym typeface="Montserrat Italics"/>
                        </a:rPr>
                        <a:t>italics</a:t>
                      </a:r>
                      <a:endParaRPr lang="en-US" sz="600"/>
                    </a:p>
                  </a:txBody>
                  <a:tcPr marL="62057" marR="62057" marT="62057" marB="62057" anchor="ctr">
                    <a:lnL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59"/>
                        </a:lnSpc>
                        <a:defRPr/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Secondary contributions to the IP thematic field</a:t>
                      </a:r>
                      <a:endParaRPr lang="en-US" sz="600"/>
                    </a:p>
                  </a:txBody>
                  <a:tcPr marL="62057" marR="62057" marT="62057" marB="62057" anchor="ctr">
                    <a:lnL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9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8D2C-09DA-4294-9C2B-C89ECB68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88" y="198806"/>
            <a:ext cx="8759002" cy="467732"/>
          </a:xfrm>
        </p:spPr>
        <p:txBody>
          <a:bodyPr>
            <a:normAutofit fontScale="90000"/>
          </a:bodyPr>
          <a:lstStyle/>
          <a:p>
            <a:r>
              <a:rPr lang="en-DE" cap="none" noProof="0" dirty="0">
                <a:solidFill>
                  <a:schemeClr val="accent1"/>
                </a:solidFill>
                <a:cs typeface="Raleway"/>
              </a:rPr>
              <a:t>Strengthen the sustainability of your results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0A5072-8253-CB07-0CCC-7880F6FB915E}"/>
              </a:ext>
            </a:extLst>
          </p:cNvPr>
          <p:cNvGrpSpPr/>
          <p:nvPr/>
        </p:nvGrpSpPr>
        <p:grpSpPr>
          <a:xfrm>
            <a:off x="1344817" y="876785"/>
            <a:ext cx="5774440" cy="4266715"/>
            <a:chOff x="1410131" y="876785"/>
            <a:chExt cx="5774440" cy="42667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0CDB55-C745-81FD-F65E-904ED80E1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0131" y="876785"/>
              <a:ext cx="2962482" cy="418923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0A29E32-8049-C93B-F503-395E13A8A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2313" y="954264"/>
              <a:ext cx="2832258" cy="4189236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34E4FE5-BA2E-349B-6E73-FAB9FD6522CA}"/>
                </a:ext>
              </a:extLst>
            </p:cNvPr>
            <p:cNvSpPr/>
            <p:nvPr/>
          </p:nvSpPr>
          <p:spPr>
            <a:xfrm>
              <a:off x="4420988" y="954264"/>
              <a:ext cx="302024" cy="397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64195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ysClr val="window" lastClr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entralEurope_iService">
  <a:themeElements>
    <a:clrScheme name="CENTRAL EUROPE 21/27">
      <a:dk1>
        <a:srgbClr val="000000"/>
      </a:dk1>
      <a:lt1>
        <a:sysClr val="window" lastClr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0</TotalTime>
  <Words>470</Words>
  <Application>Microsoft Office PowerPoint</Application>
  <PresentationFormat>Bildschirmpräsentation (16:9)</PresentationFormat>
  <Paragraphs>93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6" baseType="lpstr">
      <vt:lpstr>Arial</vt:lpstr>
      <vt:lpstr>Montserrat</vt:lpstr>
      <vt:lpstr>Montserrat Bold</vt:lpstr>
      <vt:lpstr>Montserrat Italics</vt:lpstr>
      <vt:lpstr>Raleway</vt:lpstr>
      <vt:lpstr>Raleway Light</vt:lpstr>
      <vt:lpstr>Trebuchet MS</vt:lpstr>
      <vt:lpstr>Trebuchet MS 1</vt:lpstr>
      <vt:lpstr>Trebuchet MS 1 Bold</vt:lpstr>
      <vt:lpstr>Trebuchet MS Bold</vt:lpstr>
      <vt:lpstr>Wingdings</vt:lpstr>
      <vt:lpstr>Wingdings 2</vt:lpstr>
      <vt:lpstr>CentralEurope_iService</vt:lpstr>
      <vt:lpstr>1_CentralEurope_iService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Strengthen the sustainability of your results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Gimkiewicz, Jan</cp:lastModifiedBy>
  <cp:revision>2229</cp:revision>
  <cp:lastPrinted>2026-03-23T14:25:28Z</cp:lastPrinted>
  <dcterms:created xsi:type="dcterms:W3CDTF">2014-11-12T21:47:38Z</dcterms:created>
  <dcterms:modified xsi:type="dcterms:W3CDTF">2026-03-23T14:25:28Z</dcterms:modified>
</cp:coreProperties>
</file>